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
  </p:notesMasterIdLst>
  <p:sldIdLst>
    <p:sldId id="259" r:id="rId2"/>
  </p:sldIdLst>
  <p:sldSz cx="30264100" cy="42799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19513" userDrawn="1">
          <p15:clr>
            <a:srgbClr val="A4A3A4"/>
          </p15:clr>
        </p15:guide>
        <p15:guide id="5" pos="95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Forfatte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A8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22" autoAdjust="0"/>
    <p:restoredTop sz="94622" autoAdjust="0"/>
  </p:normalViewPr>
  <p:slideViewPr>
    <p:cSldViewPr>
      <p:cViewPr varScale="1">
        <p:scale>
          <a:sx n="24" d="100"/>
          <a:sy n="24" d="100"/>
        </p:scale>
        <p:origin x="4242" y="150"/>
      </p:cViewPr>
      <p:guideLst>
        <p:guide orient="horz" pos="19513"/>
        <p:guide pos="9532"/>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21" d="100"/>
          <a:sy n="121" d="100"/>
        </p:scale>
        <p:origin x="49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66D44-45B2-41CE-B7B9-FA4FEECE6940}" type="datetimeFigureOut">
              <a:rPr lang="nb-NO" smtClean="0"/>
              <a:t>27.03.2019</a:t>
            </a:fld>
            <a:endParaRPr lang="nb-NO"/>
          </a:p>
        </p:txBody>
      </p:sp>
      <p:sp>
        <p:nvSpPr>
          <p:cNvPr id="4" name="Plassholder for lysbilde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ABBF5-EFD2-4346-A156-088762B0E761}" type="slidenum">
              <a:rPr lang="nb-NO" smtClean="0"/>
              <a:t>‹#›</a:t>
            </a:fld>
            <a:endParaRPr lang="nb-NO"/>
          </a:p>
        </p:txBody>
      </p:sp>
    </p:spTree>
    <p:extLst>
      <p:ext uri="{BB962C8B-B14F-4D97-AF65-F5344CB8AC3E}">
        <p14:creationId xmlns:p14="http://schemas.microsoft.com/office/powerpoint/2010/main" val="3220601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134ABBF5-EFD2-4346-A156-088762B0E761}" type="slidenum">
              <a:rPr lang="nb-NO" smtClean="0"/>
              <a:t>1</a:t>
            </a:fld>
            <a:endParaRPr lang="nb-NO"/>
          </a:p>
        </p:txBody>
      </p:sp>
    </p:spTree>
    <p:extLst>
      <p:ext uri="{BB962C8B-B14F-4D97-AF65-F5344CB8AC3E}">
        <p14:creationId xmlns:p14="http://schemas.microsoft.com/office/powerpoint/2010/main" val="1080678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engelsk grønn 3 spalter skygge">
    <p:spTree>
      <p:nvGrpSpPr>
        <p:cNvPr id="1" name=""/>
        <p:cNvGrpSpPr/>
        <p:nvPr/>
      </p:nvGrpSpPr>
      <p:grpSpPr>
        <a:xfrm>
          <a:off x="0" y="0"/>
          <a:ext cx="0" cy="0"/>
          <a:chOff x="0" y="0"/>
          <a:chExt cx="0" cy="0"/>
        </a:xfrm>
      </p:grpSpPr>
      <p:sp>
        <p:nvSpPr>
          <p:cNvPr id="10" name="Rektangel 9"/>
          <p:cNvSpPr/>
          <p:nvPr userDrawn="1"/>
        </p:nvSpPr>
        <p:spPr>
          <a:xfrm>
            <a:off x="-23838" y="39401500"/>
            <a:ext cx="30240000" cy="3397500"/>
          </a:xfrm>
          <a:prstGeom prst="rect">
            <a:avLst/>
          </a:prstGeom>
          <a:solidFill>
            <a:srgbClr val="009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p:cNvPicPr>
            <a:picLocks noChangeAspect="1"/>
          </p:cNvPicPr>
          <p:nvPr userDrawn="1"/>
        </p:nvPicPr>
        <p:blipFill>
          <a:blip r:embed="rId2"/>
          <a:stretch>
            <a:fillRect/>
          </a:stretch>
        </p:blipFill>
        <p:spPr>
          <a:xfrm>
            <a:off x="1080000" y="39437452"/>
            <a:ext cx="7391174" cy="3326400"/>
          </a:xfrm>
          <a:prstGeom prst="rect">
            <a:avLst/>
          </a:prstGeom>
        </p:spPr>
      </p:pic>
      <p:sp>
        <p:nvSpPr>
          <p:cNvPr id="5" name="Rektangel 4"/>
          <p:cNvSpPr/>
          <p:nvPr userDrawn="1"/>
        </p:nvSpPr>
        <p:spPr>
          <a:xfrm>
            <a:off x="0" y="0"/>
            <a:ext cx="30240000" cy="4680000"/>
          </a:xfrm>
          <a:prstGeom prst="rect">
            <a:avLst/>
          </a:prstGeom>
          <a:solidFill>
            <a:srgbClr val="009A8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ktangel 1"/>
          <p:cNvSpPr/>
          <p:nvPr userDrawn="1"/>
        </p:nvSpPr>
        <p:spPr>
          <a:xfrm>
            <a:off x="1090613" y="5557838"/>
            <a:ext cx="28082875" cy="1800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ktangel 3"/>
          <p:cNvSpPr/>
          <p:nvPr userDrawn="1"/>
        </p:nvSpPr>
        <p:spPr>
          <a:xfrm>
            <a:off x="1090490" y="8221663"/>
            <a:ext cx="8640000" cy="30316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p:cNvSpPr/>
          <p:nvPr userDrawn="1"/>
        </p:nvSpPr>
        <p:spPr>
          <a:xfrm>
            <a:off x="10788805" y="8221663"/>
            <a:ext cx="8676000" cy="30316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p:cNvSpPr/>
          <p:nvPr userDrawn="1"/>
        </p:nvSpPr>
        <p:spPr>
          <a:xfrm>
            <a:off x="20533610" y="8221663"/>
            <a:ext cx="8640000" cy="30316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87" userDrawn="1">
          <p15:clr>
            <a:srgbClr val="FBAE40"/>
          </p15:clr>
        </p15:guide>
        <p15:guide id="2" pos="6130" userDrawn="1">
          <p15:clr>
            <a:srgbClr val="FBAE40"/>
          </p15:clr>
        </p15:guide>
        <p15:guide id="3" pos="18377" userDrawn="1">
          <p15:clr>
            <a:srgbClr val="FBAE40"/>
          </p15:clr>
        </p15:guide>
        <p15:guide id="4" pos="12934" userDrawn="1">
          <p15:clr>
            <a:srgbClr val="FBAE40"/>
          </p15:clr>
        </p15:guide>
        <p15:guide id="5" orient="horz" pos="598" userDrawn="1">
          <p15:clr>
            <a:srgbClr val="FBAE40"/>
          </p15:clr>
        </p15:guide>
        <p15:guide id="6" orient="horz" pos="4635" userDrawn="1">
          <p15:clr>
            <a:srgbClr val="FBAE40"/>
          </p15:clr>
        </p15:guide>
        <p15:guide id="7" orient="horz" pos="5179" userDrawn="1">
          <p15:clr>
            <a:srgbClr val="FBAE40"/>
          </p15:clr>
        </p15:guide>
        <p15:guide id="8" pos="6810" userDrawn="1">
          <p15:clr>
            <a:srgbClr val="FBAE40"/>
          </p15:clr>
        </p15:guide>
        <p15:guide id="9" pos="12254" userDrawn="1">
          <p15:clr>
            <a:srgbClr val="FBAE40"/>
          </p15:clr>
        </p15:guide>
        <p15:guide id="10" orient="horz" pos="24276" userDrawn="1">
          <p15:clr>
            <a:srgbClr val="FBAE40"/>
          </p15:clr>
        </p15:guide>
        <p15:guide id="11" orient="horz" pos="223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oster engelsk grønn 3 spalter ">
    <p:spTree>
      <p:nvGrpSpPr>
        <p:cNvPr id="1" name=""/>
        <p:cNvGrpSpPr/>
        <p:nvPr/>
      </p:nvGrpSpPr>
      <p:grpSpPr>
        <a:xfrm>
          <a:off x="0" y="0"/>
          <a:ext cx="0" cy="0"/>
          <a:chOff x="0" y="0"/>
          <a:chExt cx="0" cy="0"/>
        </a:xfrm>
      </p:grpSpPr>
      <p:sp>
        <p:nvSpPr>
          <p:cNvPr id="10" name="Rektangel 9"/>
          <p:cNvSpPr/>
          <p:nvPr userDrawn="1"/>
        </p:nvSpPr>
        <p:spPr>
          <a:xfrm>
            <a:off x="-23838" y="39401500"/>
            <a:ext cx="30240000" cy="3397500"/>
          </a:xfrm>
          <a:prstGeom prst="rect">
            <a:avLst/>
          </a:prstGeom>
          <a:solidFill>
            <a:srgbClr val="009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p:cNvSpPr/>
          <p:nvPr userDrawn="1"/>
        </p:nvSpPr>
        <p:spPr>
          <a:xfrm>
            <a:off x="0" y="0"/>
            <a:ext cx="30240000" cy="4680000"/>
          </a:xfrm>
          <a:prstGeom prst="rect">
            <a:avLst/>
          </a:prstGeom>
          <a:solidFill>
            <a:srgbClr val="009A8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p:cNvPicPr>
            <a:picLocks noChangeAspect="1"/>
          </p:cNvPicPr>
          <p:nvPr userDrawn="1"/>
        </p:nvPicPr>
        <p:blipFill>
          <a:blip r:embed="rId2"/>
          <a:stretch>
            <a:fillRect/>
          </a:stretch>
        </p:blipFill>
        <p:spPr>
          <a:xfrm>
            <a:off x="1080000" y="39437452"/>
            <a:ext cx="7391174" cy="3326400"/>
          </a:xfrm>
          <a:prstGeom prst="rect">
            <a:avLst/>
          </a:prstGeom>
        </p:spPr>
      </p:pic>
    </p:spTree>
    <p:extLst>
      <p:ext uri="{BB962C8B-B14F-4D97-AF65-F5344CB8AC3E}">
        <p14:creationId xmlns:p14="http://schemas.microsoft.com/office/powerpoint/2010/main" val="18892960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87">
          <p15:clr>
            <a:srgbClr val="FBAE40"/>
          </p15:clr>
        </p15:guide>
        <p15:guide id="2" pos="6130">
          <p15:clr>
            <a:srgbClr val="FBAE40"/>
          </p15:clr>
        </p15:guide>
        <p15:guide id="3" pos="18377">
          <p15:clr>
            <a:srgbClr val="FBAE40"/>
          </p15:clr>
        </p15:guide>
        <p15:guide id="4" pos="12934">
          <p15:clr>
            <a:srgbClr val="FBAE40"/>
          </p15:clr>
        </p15:guide>
        <p15:guide id="5" orient="horz" pos="3501">
          <p15:clr>
            <a:srgbClr val="FBAE40"/>
          </p15:clr>
        </p15:guide>
        <p15:guide id="6" orient="horz" pos="4635">
          <p15:clr>
            <a:srgbClr val="FBAE40"/>
          </p15:clr>
        </p15:guide>
        <p15:guide id="7" orient="horz" pos="5179">
          <p15:clr>
            <a:srgbClr val="FBAE40"/>
          </p15:clr>
        </p15:guide>
        <p15:guide id="8" pos="6810">
          <p15:clr>
            <a:srgbClr val="FBAE40"/>
          </p15:clr>
        </p15:guide>
        <p15:guide id="9" pos="12254">
          <p15:clr>
            <a:srgbClr val="FBAE40"/>
          </p15:clr>
        </p15:guide>
        <p15:guide id="10" orient="horz" pos="24276">
          <p15:clr>
            <a:srgbClr val="FBAE40"/>
          </p15:clr>
        </p15:guide>
        <p15:guide id="11" orient="horz" pos="2231" userDrawn="1">
          <p15:clr>
            <a:srgbClr val="FBAE40"/>
          </p15:clr>
        </p15:guide>
        <p15:guide id="12" orient="horz" pos="59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3"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063383" y="949129"/>
            <a:ext cx="28082875" cy="2592387"/>
          </a:xfrm>
          <a:prstGeom prst="rect">
            <a:avLst/>
          </a:prstGeom>
          <a:noFill/>
        </p:spPr>
        <p:txBody>
          <a:bodyPr wrap="square" lIns="0" tIns="0" rIns="0" bIns="0" rtlCol="0" anchor="ctr">
            <a:noAutofit/>
          </a:bodyPr>
          <a:lstStyle/>
          <a:p>
            <a:pPr algn="ctr"/>
            <a:r>
              <a:rPr lang="nb-NO" sz="8500" b="1">
                <a:solidFill>
                  <a:schemeClr val="bg1"/>
                </a:solidFill>
                <a:latin typeface="Arial" panose="020B0604020202020204" pitchFamily="34" charset="0"/>
                <a:cs typeface="Arial" panose="020B0604020202020204" pitchFamily="34" charset="0"/>
              </a:rPr>
              <a:t>Poster tittel</a:t>
            </a:r>
          </a:p>
          <a:p>
            <a:pPr algn="ctr"/>
            <a:r>
              <a:rPr lang="nb-NO" sz="8500" b="1">
                <a:solidFill>
                  <a:schemeClr val="bg1"/>
                </a:solidFill>
                <a:latin typeface="Arial" panose="020B0604020202020204" pitchFamily="34" charset="0"/>
                <a:cs typeface="Arial" panose="020B0604020202020204" pitchFamily="34" charset="0"/>
              </a:rPr>
              <a:t>Arial 80 – 85 pt fet</a:t>
            </a:r>
            <a:endParaRPr lang="nb-NO" sz="8500" b="1">
              <a:solidFill>
                <a:schemeClr val="bg1"/>
              </a:solidFill>
              <a:latin typeface="Arial" panose="020B0604020202020204" pitchFamily="34" charset="0"/>
              <a:cs typeface="Arial" panose="020B0604020202020204" pitchFamily="34" charset="0"/>
            </a:endParaRPr>
          </a:p>
        </p:txBody>
      </p:sp>
      <p:sp>
        <p:nvSpPr>
          <p:cNvPr id="3" name="TekstSylinder 2"/>
          <p:cNvSpPr txBox="1"/>
          <p:nvPr/>
        </p:nvSpPr>
        <p:spPr>
          <a:xfrm>
            <a:off x="1090613" y="5557837"/>
            <a:ext cx="28082875" cy="1800225"/>
          </a:xfrm>
          <a:prstGeom prst="rect">
            <a:avLst/>
          </a:prstGeom>
          <a:noFill/>
        </p:spPr>
        <p:txBody>
          <a:bodyPr wrap="square" lIns="0" tIns="0" rIns="0" bIns="0" rtlCol="0" anchor="ctr">
            <a:noAutofit/>
          </a:bodyPr>
          <a:lstStyle/>
          <a:p>
            <a:pPr algn="ctr"/>
            <a:r>
              <a:rPr lang="nb-NO" sz="3600">
                <a:latin typeface="Arial" panose="020B0604020202020204" pitchFamily="34" charset="0"/>
                <a:cs typeface="Arial" panose="020B0604020202020204" pitchFamily="34" charset="0"/>
              </a:rPr>
              <a:t>Forfatter Navn </a:t>
            </a:r>
            <a:r>
              <a:rPr lang="nb-NO" sz="3600" baseline="30000">
                <a:latin typeface="Arial" panose="020B0604020202020204" pitchFamily="34" charset="0"/>
                <a:cs typeface="Arial" panose="020B0604020202020204" pitchFamily="34" charset="0"/>
              </a:rPr>
              <a:t>1</a:t>
            </a:r>
            <a:r>
              <a:rPr lang="nb-NO" sz="3600">
                <a:latin typeface="Arial" panose="020B0604020202020204" pitchFamily="34" charset="0"/>
                <a:cs typeface="Arial" panose="020B0604020202020204" pitchFamily="34" charset="0"/>
              </a:rPr>
              <a:t>, Forfatter Navn </a:t>
            </a:r>
            <a:r>
              <a:rPr lang="nb-NO" sz="3600" baseline="30000">
                <a:latin typeface="Arial" panose="020B0604020202020204" pitchFamily="34" charset="0"/>
                <a:cs typeface="Arial" panose="020B0604020202020204" pitchFamily="34" charset="0"/>
              </a:rPr>
              <a:t>2</a:t>
            </a:r>
            <a:r>
              <a:rPr lang="nb-NO" sz="3600">
                <a:latin typeface="Arial" panose="020B0604020202020204" pitchFamily="34" charset="0"/>
                <a:cs typeface="Arial" panose="020B0604020202020204" pitchFamily="34" charset="0"/>
              </a:rPr>
              <a:t>, Forfatter Navn </a:t>
            </a:r>
            <a:r>
              <a:rPr lang="nb-NO" sz="3600" baseline="30000">
                <a:latin typeface="Arial" panose="020B0604020202020204" pitchFamily="34" charset="0"/>
                <a:cs typeface="Arial" panose="020B0604020202020204" pitchFamily="34" charset="0"/>
              </a:rPr>
              <a:t>3</a:t>
            </a:r>
          </a:p>
          <a:p>
            <a:pPr algn="ctr">
              <a:lnSpc>
                <a:spcPct val="150000"/>
              </a:lnSpc>
            </a:pPr>
            <a:r>
              <a:rPr lang="nb-NO" sz="2800" baseline="30000">
                <a:latin typeface="Arial" panose="020B0604020202020204" pitchFamily="34" charset="0"/>
                <a:cs typeface="Arial" panose="020B0604020202020204" pitchFamily="34" charset="0"/>
              </a:rPr>
              <a:t>1</a:t>
            </a:r>
            <a:r>
              <a:rPr lang="nb-NO" sz="2800">
                <a:latin typeface="Arial" panose="020B0604020202020204" pitchFamily="34" charset="0"/>
                <a:cs typeface="Arial" panose="020B0604020202020204" pitchFamily="34" charset="0"/>
              </a:rPr>
              <a:t> Kontakt informasjon, </a:t>
            </a:r>
            <a:r>
              <a:rPr lang="nb-NO" sz="2800" baseline="30000">
                <a:latin typeface="Arial" panose="020B0604020202020204" pitchFamily="34" charset="0"/>
                <a:cs typeface="Arial" panose="020B0604020202020204" pitchFamily="34" charset="0"/>
              </a:rPr>
              <a:t>2</a:t>
            </a:r>
            <a:r>
              <a:rPr lang="nb-NO" sz="2800">
                <a:latin typeface="Arial" panose="020B0604020202020204" pitchFamily="34" charset="0"/>
                <a:cs typeface="Arial" panose="020B0604020202020204" pitchFamily="34" charset="0"/>
              </a:rPr>
              <a:t> Kontakt informasjon, </a:t>
            </a:r>
            <a:r>
              <a:rPr lang="nb-NO" sz="2800" baseline="30000">
                <a:latin typeface="Arial" panose="020B0604020202020204" pitchFamily="34" charset="0"/>
                <a:cs typeface="Arial" panose="020B0604020202020204" pitchFamily="34" charset="0"/>
              </a:rPr>
              <a:t>3</a:t>
            </a:r>
            <a:r>
              <a:rPr lang="nb-NO" sz="2800">
                <a:latin typeface="Arial" panose="020B0604020202020204" pitchFamily="34" charset="0"/>
                <a:cs typeface="Arial" panose="020B0604020202020204" pitchFamily="34" charset="0"/>
              </a:rPr>
              <a:t> Kontakt informasjon</a:t>
            </a:r>
          </a:p>
          <a:p>
            <a:pPr algn="ctr"/>
            <a:endParaRPr lang="nb-NO" sz="2400" baseline="30000" smtClean="0">
              <a:latin typeface="Arial" panose="020B0604020202020204" pitchFamily="34" charset="0"/>
              <a:cs typeface="Arial" panose="020B0604020202020204" pitchFamily="34" charset="0"/>
            </a:endParaRPr>
          </a:p>
        </p:txBody>
      </p:sp>
      <p:sp>
        <p:nvSpPr>
          <p:cNvPr id="4" name="TekstSylinder 3"/>
          <p:cNvSpPr txBox="1"/>
          <p:nvPr/>
        </p:nvSpPr>
        <p:spPr>
          <a:xfrm>
            <a:off x="1090613" y="8221663"/>
            <a:ext cx="8640762" cy="674200"/>
          </a:xfrm>
          <a:prstGeom prst="rect">
            <a:avLst/>
          </a:prstGeom>
          <a:solidFill>
            <a:srgbClr val="009A81"/>
          </a:solidFill>
        </p:spPr>
        <p:txBody>
          <a:bodyPr wrap="square" tIns="90000" bIns="90000" rtlCol="0">
            <a:spAutoFit/>
          </a:bodyPr>
          <a:lstStyle/>
          <a:p>
            <a:r>
              <a:rPr lang="nb-NO" sz="3200" b="1" smtClean="0">
                <a:solidFill>
                  <a:schemeClr val="bg1"/>
                </a:solidFill>
                <a:latin typeface="Arial" panose="020B0604020202020204" pitchFamily="34" charset="0"/>
                <a:cs typeface="Arial" panose="020B0604020202020204" pitchFamily="34" charset="0"/>
              </a:rPr>
              <a:t>Avsnittstittel</a:t>
            </a:r>
            <a:endParaRPr lang="nb-NO" sz="3200" b="1">
              <a:solidFill>
                <a:schemeClr val="bg1"/>
              </a:solidFill>
              <a:latin typeface="Arial" panose="020B0604020202020204" pitchFamily="34" charset="0"/>
              <a:cs typeface="Arial" panose="020B0604020202020204" pitchFamily="34" charset="0"/>
            </a:endParaRPr>
          </a:p>
        </p:txBody>
      </p:sp>
      <p:sp>
        <p:nvSpPr>
          <p:cNvPr id="54" name="TekstSylinder 53"/>
          <p:cNvSpPr txBox="1"/>
          <p:nvPr/>
        </p:nvSpPr>
        <p:spPr>
          <a:xfrm>
            <a:off x="10825761" y="21615428"/>
            <a:ext cx="8640762" cy="674200"/>
          </a:xfrm>
          <a:prstGeom prst="rect">
            <a:avLst/>
          </a:prstGeom>
          <a:solidFill>
            <a:srgbClr val="009A81"/>
          </a:solidFill>
        </p:spPr>
        <p:txBody>
          <a:bodyPr wrap="square" tIns="90000" bIns="90000" rtlCol="0">
            <a:spAutoFit/>
          </a:bodyPr>
          <a:lstStyle/>
          <a:p>
            <a:r>
              <a:rPr lang="nb-NO" sz="3200" b="1" smtClean="0">
                <a:solidFill>
                  <a:schemeClr val="bg1"/>
                </a:solidFill>
                <a:latin typeface="Arial" panose="020B0604020202020204" pitchFamily="34" charset="0"/>
                <a:cs typeface="Arial" panose="020B0604020202020204" pitchFamily="34" charset="0"/>
              </a:rPr>
              <a:t>Avsnittstittel</a:t>
            </a:r>
            <a:endParaRPr lang="nb-NO" sz="3200" b="1">
              <a:solidFill>
                <a:schemeClr val="bg1"/>
              </a:solidFill>
              <a:latin typeface="Arial" panose="020B0604020202020204" pitchFamily="34" charset="0"/>
              <a:cs typeface="Arial" panose="020B0604020202020204" pitchFamily="34" charset="0"/>
            </a:endParaRPr>
          </a:p>
        </p:txBody>
      </p:sp>
      <p:sp>
        <p:nvSpPr>
          <p:cNvPr id="14" name="TekstSylinder 13"/>
          <p:cNvSpPr txBox="1"/>
          <p:nvPr/>
        </p:nvSpPr>
        <p:spPr>
          <a:xfrm>
            <a:off x="1086294" y="8895863"/>
            <a:ext cx="8640762" cy="9607718"/>
          </a:xfrm>
          <a:prstGeom prst="rect">
            <a:avLst/>
          </a:prstGeom>
          <a:noFill/>
        </p:spPr>
        <p:txBody>
          <a:bodyPr wrap="square" tIns="288000" bIns="540000" rtlCol="0">
            <a:spAutoFit/>
          </a:bodyPr>
          <a:lstStyle/>
          <a:p>
            <a:pPr>
              <a:lnSpc>
                <a:spcPts val="3600"/>
              </a:lnSpc>
            </a:pPr>
            <a:r>
              <a:rPr lang="nb-NO" sz="2400" err="1">
                <a:latin typeface="Cambria" panose="02040503050406030204" pitchFamily="18" charset="0"/>
                <a:ea typeface="Cambria" panose="02040503050406030204" pitchFamily="18" charset="0"/>
              </a:rPr>
              <a:t>Natis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archilit</a:t>
            </a:r>
            <a:r>
              <a:rPr lang="nb-NO" sz="2400">
                <a:latin typeface="Cambria" panose="02040503050406030204" pitchFamily="18" charset="0"/>
                <a:ea typeface="Cambria" panose="02040503050406030204" pitchFamily="18" charset="0"/>
              </a:rPr>
              <a:t>, con </a:t>
            </a:r>
            <a:r>
              <a:rPr lang="nb-NO" sz="2400" err="1">
                <a:latin typeface="Cambria" panose="02040503050406030204" pitchFamily="18" charset="0"/>
                <a:ea typeface="Cambria" panose="02040503050406030204" pitchFamily="18" charset="0"/>
              </a:rPr>
              <a:t>consedio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doles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acia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quam</a:t>
            </a:r>
            <a:r>
              <a:rPr lang="nb-NO" sz="2400">
                <a:latin typeface="Cambria" panose="02040503050406030204" pitchFamily="18" charset="0"/>
                <a:ea typeface="Cambria" panose="02040503050406030204" pitchFamily="18" charset="0"/>
              </a:rPr>
              <a:t> sum </a:t>
            </a:r>
            <a:r>
              <a:rPr lang="nb-NO" sz="2400" err="1">
                <a:latin typeface="Cambria" panose="02040503050406030204" pitchFamily="18" charset="0"/>
                <a:ea typeface="Cambria" panose="02040503050406030204" pitchFamily="18" charset="0"/>
              </a:rPr>
              <a:t>faceperore</a:t>
            </a:r>
            <a:r>
              <a:rPr lang="nb-NO" sz="2400">
                <a:latin typeface="Cambria" panose="02040503050406030204" pitchFamily="18" charset="0"/>
                <a:ea typeface="Cambria" panose="02040503050406030204" pitchFamily="18" charset="0"/>
              </a:rPr>
              <a:t> sunt, </a:t>
            </a:r>
            <a:r>
              <a:rPr lang="nb-NO" sz="2400" err="1">
                <a:latin typeface="Cambria" panose="02040503050406030204" pitchFamily="18" charset="0"/>
                <a:ea typeface="Cambria" panose="02040503050406030204" pitchFamily="18" charset="0"/>
              </a:rPr>
              <a:t>offic</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tota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cum</a:t>
            </a:r>
            <a:r>
              <a:rPr lang="nb-NO" sz="2400">
                <a:latin typeface="Cambria" panose="02040503050406030204" pitchFamily="18" charset="0"/>
                <a:ea typeface="Cambria" panose="02040503050406030204" pitchFamily="18" charset="0"/>
              </a:rPr>
              <a:t>, is </a:t>
            </a:r>
            <a:r>
              <a:rPr lang="nb-NO" sz="2400" err="1">
                <a:latin typeface="Cambria" panose="02040503050406030204" pitchFamily="18" charset="0"/>
                <a:ea typeface="Cambria" panose="02040503050406030204" pitchFamily="18" charset="0"/>
              </a:rPr>
              <a:t>aut</a:t>
            </a:r>
            <a:r>
              <a:rPr lang="nb-NO" sz="2400">
                <a:latin typeface="Cambria" panose="02040503050406030204" pitchFamily="18" charset="0"/>
                <a:ea typeface="Cambria" panose="02040503050406030204" pitchFamily="18" charset="0"/>
              </a:rPr>
              <a:t> rest </a:t>
            </a:r>
            <a:r>
              <a:rPr lang="nb-NO" sz="2400" err="1">
                <a:latin typeface="Cambria" panose="02040503050406030204" pitchFamily="18" charset="0"/>
                <a:ea typeface="Cambria" panose="02040503050406030204" pitchFamily="18" charset="0"/>
              </a:rPr>
              <a:t>reperiatus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simuscipit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fugit</a:t>
            </a:r>
            <a:r>
              <a:rPr lang="nb-NO" sz="2400">
                <a:latin typeface="Cambria" panose="02040503050406030204" pitchFamily="18" charset="0"/>
                <a:ea typeface="Cambria" panose="02040503050406030204" pitchFamily="18" charset="0"/>
              </a:rPr>
              <a:t> lam </a:t>
            </a:r>
            <a:r>
              <a:rPr lang="nb-NO" sz="2400" err="1">
                <a:latin typeface="Cambria" panose="02040503050406030204" pitchFamily="18" charset="0"/>
                <a:ea typeface="Cambria" panose="02040503050406030204" pitchFamily="18" charset="0"/>
              </a:rPr>
              <a:t>quist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acearuntur</a:t>
            </a:r>
            <a:r>
              <a:rPr lang="nb-NO" sz="2400">
                <a:latin typeface="Cambria" panose="02040503050406030204" pitchFamily="18" charset="0"/>
                <a:ea typeface="Cambria" panose="02040503050406030204" pitchFamily="18" charset="0"/>
              </a:rPr>
              <a:t> si </a:t>
            </a:r>
            <a:r>
              <a:rPr lang="nb-NO" sz="2400" err="1">
                <a:latin typeface="Cambria" panose="02040503050406030204" pitchFamily="18" charset="0"/>
                <a:ea typeface="Cambria" panose="02040503050406030204" pitchFamily="18" charset="0"/>
              </a:rPr>
              <a:t>dolupta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nonsequodis</a:t>
            </a:r>
            <a:r>
              <a:rPr lang="nb-NO" sz="2400">
                <a:latin typeface="Cambria" panose="02040503050406030204" pitchFamily="18" charset="0"/>
                <a:ea typeface="Cambria" panose="02040503050406030204" pitchFamily="18" charset="0"/>
              </a:rPr>
              <a:t> in </a:t>
            </a:r>
            <a:r>
              <a:rPr lang="nb-NO" sz="2400" err="1">
                <a:latin typeface="Cambria" panose="02040503050406030204" pitchFamily="18" charset="0"/>
                <a:ea typeface="Cambria" panose="02040503050406030204" pitchFamily="18" charset="0"/>
              </a:rPr>
              <a:t>eum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aciatur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sequide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litatas</a:t>
            </a:r>
            <a:r>
              <a:rPr lang="nb-NO" sz="2400">
                <a:latin typeface="Cambria" panose="02040503050406030204" pitchFamily="18" charset="0"/>
                <a:ea typeface="Cambria" panose="02040503050406030204" pitchFamily="18" charset="0"/>
              </a:rPr>
              <a:t> et mod </a:t>
            </a:r>
            <a:r>
              <a:rPr lang="nb-NO" sz="2400" err="1">
                <a:latin typeface="Cambria" panose="02040503050406030204" pitchFamily="18" charset="0"/>
                <a:ea typeface="Cambria" panose="02040503050406030204" pitchFamily="18" charset="0"/>
              </a:rPr>
              <a:t>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maio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essinih</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itatque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dolorro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ilique</a:t>
            </a:r>
            <a:r>
              <a:rPr lang="nb-NO" sz="2400">
                <a:latin typeface="Cambria" panose="02040503050406030204" pitchFamily="18" charset="0"/>
                <a:ea typeface="Cambria" panose="02040503050406030204" pitchFamily="18" charset="0"/>
              </a:rPr>
              <a:t> et, </a:t>
            </a:r>
            <a:r>
              <a:rPr lang="nb-NO" sz="2400" err="1">
                <a:latin typeface="Cambria" panose="02040503050406030204" pitchFamily="18" charset="0"/>
                <a:ea typeface="Cambria" panose="02040503050406030204" pitchFamily="18" charset="0"/>
              </a:rPr>
              <a:t>solum</a:t>
            </a:r>
            <a:r>
              <a:rPr lang="nb-NO" sz="2400">
                <a:latin typeface="Cambria" panose="02040503050406030204" pitchFamily="18" charset="0"/>
                <a:ea typeface="Cambria" panose="02040503050406030204" pitchFamily="18" charset="0"/>
              </a:rPr>
              <a:t> fuga. </a:t>
            </a:r>
            <a:r>
              <a:rPr lang="nb-NO" sz="2400" err="1">
                <a:latin typeface="Cambria" panose="02040503050406030204" pitchFamily="18" charset="0"/>
                <a:ea typeface="Cambria" panose="02040503050406030204" pitchFamily="18" charset="0"/>
              </a:rPr>
              <a:t>Bea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nimet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abo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Sedis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aut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ullestrunt</a:t>
            </a:r>
            <a:r>
              <a:rPr lang="nb-NO" sz="2400">
                <a:latin typeface="Cambria" panose="02040503050406030204" pitchFamily="18" charset="0"/>
                <a:ea typeface="Cambria" panose="02040503050406030204" pitchFamily="18" charset="0"/>
              </a:rPr>
              <a:t> la </a:t>
            </a:r>
            <a:r>
              <a:rPr lang="nb-NO" sz="2400" err="1">
                <a:latin typeface="Cambria" panose="02040503050406030204" pitchFamily="18" charset="0"/>
                <a:ea typeface="Cambria" panose="02040503050406030204" pitchFamily="18" charset="0"/>
              </a:rPr>
              <a:t>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conseque</a:t>
            </a:r>
            <a:r>
              <a:rPr lang="nb-NO" sz="2400">
                <a:latin typeface="Cambria" panose="02040503050406030204" pitchFamily="18" charset="0"/>
                <a:ea typeface="Cambria" panose="02040503050406030204" pitchFamily="18" charset="0"/>
              </a:rPr>
              <a:t> mint </a:t>
            </a:r>
            <a:r>
              <a:rPr lang="nb-NO" sz="2400" err="1">
                <a:latin typeface="Cambria" panose="02040503050406030204" pitchFamily="18" charset="0"/>
                <a:ea typeface="Cambria" panose="02040503050406030204" pitchFamily="18" charset="0"/>
              </a:rPr>
              <a:t>plaut</a:t>
            </a:r>
            <a:r>
              <a:rPr lang="nb-NO" sz="2400">
                <a:latin typeface="Cambria" panose="02040503050406030204" pitchFamily="18" charset="0"/>
                <a:ea typeface="Cambria" panose="02040503050406030204" pitchFamily="18" charset="0"/>
              </a:rPr>
              <a:t> re </a:t>
            </a:r>
            <a:r>
              <a:rPr lang="nb-NO" sz="2400" err="1">
                <a:latin typeface="Cambria" panose="02040503050406030204" pitchFamily="18" charset="0"/>
                <a:ea typeface="Cambria" panose="02040503050406030204" pitchFamily="18" charset="0"/>
              </a:rPr>
              <a:t>ea</a:t>
            </a:r>
            <a:r>
              <a:rPr lang="nb-NO" sz="2400">
                <a:latin typeface="Cambria" panose="02040503050406030204" pitchFamily="18" charset="0"/>
                <a:ea typeface="Cambria" panose="02040503050406030204" pitchFamily="18" charset="0"/>
              </a:rPr>
              <a:t> con </a:t>
            </a:r>
            <a:r>
              <a:rPr lang="nb-NO" sz="2400" err="1">
                <a:latin typeface="Cambria" panose="02040503050406030204" pitchFamily="18" charset="0"/>
                <a:ea typeface="Cambria" panose="02040503050406030204" pitchFamily="18" charset="0"/>
              </a:rPr>
              <a:t>corectium</a:t>
            </a:r>
            <a:r>
              <a:rPr lang="nb-NO" sz="2400">
                <a:latin typeface="Cambria" panose="02040503050406030204" pitchFamily="18" charset="0"/>
                <a:ea typeface="Cambria" panose="02040503050406030204" pitchFamily="18" charset="0"/>
              </a:rPr>
              <a:t> dis </a:t>
            </a:r>
            <a:r>
              <a:rPr lang="nb-NO" sz="2400" err="1">
                <a:latin typeface="Cambria" panose="02040503050406030204" pitchFamily="18" charset="0"/>
                <a:ea typeface="Cambria" panose="02040503050406030204" pitchFamily="18" charset="0"/>
              </a:rPr>
              <a:t>dolorum</a:t>
            </a:r>
            <a:r>
              <a:rPr lang="nb-NO" sz="2400">
                <a:latin typeface="Cambria" panose="02040503050406030204" pitchFamily="18" charset="0"/>
                <a:ea typeface="Cambria" panose="02040503050406030204" pitchFamily="18" charset="0"/>
              </a:rPr>
              <a:t> rem sum ant am </a:t>
            </a:r>
            <a:r>
              <a:rPr lang="nb-NO" sz="2400" err="1">
                <a:latin typeface="Cambria" panose="02040503050406030204" pitchFamily="18" charset="0"/>
                <a:ea typeface="Cambria" panose="02040503050406030204" pitchFamily="18" charset="0"/>
              </a:rPr>
              <a:t>venetur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quibeat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emporpo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reperatiae</a:t>
            </a:r>
            <a:r>
              <a:rPr lang="nb-NO" sz="2400">
                <a:latin typeface="Cambria" panose="02040503050406030204" pitchFamily="18" charset="0"/>
                <a:ea typeface="Cambria" panose="02040503050406030204" pitchFamily="18" charset="0"/>
              </a:rPr>
              <a:t>. Les </a:t>
            </a:r>
            <a:r>
              <a:rPr lang="nb-NO" sz="2400" err="1">
                <a:latin typeface="Cambria" panose="02040503050406030204" pitchFamily="18" charset="0"/>
                <a:ea typeface="Cambria" panose="02040503050406030204" pitchFamily="18" charset="0"/>
              </a:rPr>
              <a:t>dio</a:t>
            </a:r>
            <a:r>
              <a:rPr lang="nb-NO" sz="2400">
                <a:latin typeface="Cambria" panose="02040503050406030204" pitchFamily="18" charset="0"/>
                <a:ea typeface="Cambria" panose="02040503050406030204" pitchFamily="18" charset="0"/>
              </a:rPr>
              <a:t> est </a:t>
            </a:r>
            <a:r>
              <a:rPr lang="nb-NO" sz="2400" err="1">
                <a:latin typeface="Cambria" panose="02040503050406030204" pitchFamily="18" charset="0"/>
                <a:ea typeface="Cambria" panose="02040503050406030204" pitchFamily="18" charset="0"/>
              </a:rPr>
              <a:t>est</a:t>
            </a:r>
            <a:r>
              <a:rPr lang="nb-NO" sz="2400">
                <a:latin typeface="Cambria" panose="02040503050406030204" pitchFamily="18" charset="0"/>
                <a:ea typeface="Cambria" panose="02040503050406030204" pitchFamily="18" charset="0"/>
              </a:rPr>
              <a:t>, si </a:t>
            </a:r>
            <a:r>
              <a:rPr lang="nb-NO" sz="2400" err="1">
                <a:latin typeface="Cambria" panose="02040503050406030204" pitchFamily="18" charset="0"/>
                <a:ea typeface="Cambria" panose="02040503050406030204" pitchFamily="18" charset="0"/>
              </a:rPr>
              <a:t>cum</a:t>
            </a:r>
            <a:r>
              <a:rPr lang="nb-NO" sz="2400">
                <a:latin typeface="Cambria" panose="02040503050406030204" pitchFamily="18" charset="0"/>
                <a:ea typeface="Cambria" panose="02040503050406030204" pitchFamily="18" charset="0"/>
              </a:rPr>
              <a:t> as </a:t>
            </a:r>
            <a:r>
              <a:rPr lang="nb-NO" sz="2400" err="1">
                <a:latin typeface="Cambria" panose="02040503050406030204" pitchFamily="18" charset="0"/>
                <a:ea typeface="Cambria" panose="02040503050406030204" pitchFamily="18" charset="0"/>
              </a:rPr>
              <a:t>im</a:t>
            </a:r>
            <a:r>
              <a:rPr lang="nb-NO" sz="2400">
                <a:latin typeface="Cambria" panose="02040503050406030204" pitchFamily="18" charset="0"/>
                <a:ea typeface="Cambria" panose="02040503050406030204" pitchFamily="18" charset="0"/>
              </a:rPr>
              <a:t> re </a:t>
            </a:r>
            <a:r>
              <a:rPr lang="nb-NO" sz="2400" err="1">
                <a:latin typeface="Cambria" panose="02040503050406030204" pitchFamily="18" charset="0"/>
                <a:ea typeface="Cambria" panose="02040503050406030204" pitchFamily="18" charset="0"/>
              </a:rPr>
              <a:t>nimus</a:t>
            </a:r>
            <a:r>
              <a:rPr lang="nb-NO" sz="2400">
                <a:latin typeface="Cambria" panose="02040503050406030204" pitchFamily="18" charset="0"/>
                <a:ea typeface="Cambria" panose="02040503050406030204" pitchFamily="18" charset="0"/>
              </a:rPr>
              <a:t>, te </a:t>
            </a:r>
            <a:r>
              <a:rPr lang="nb-NO" sz="2400" err="1">
                <a:latin typeface="Cambria" panose="02040503050406030204" pitchFamily="18" charset="0"/>
                <a:ea typeface="Cambria" panose="02040503050406030204" pitchFamily="18" charset="0"/>
              </a:rPr>
              <a:t>autati</a:t>
            </a:r>
            <a:r>
              <a:rPr lang="nb-NO" sz="2400">
                <a:latin typeface="Cambria" panose="02040503050406030204" pitchFamily="18" charset="0"/>
                <a:ea typeface="Cambria" panose="02040503050406030204" pitchFamily="18" charset="0"/>
              </a:rPr>
              <a:t> si </a:t>
            </a:r>
            <a:r>
              <a:rPr lang="nb-NO" sz="2400" err="1">
                <a:latin typeface="Cambria" panose="02040503050406030204" pitchFamily="18" charset="0"/>
                <a:ea typeface="Cambria" panose="02040503050406030204" pitchFamily="18" charset="0"/>
              </a:rPr>
              <a:t>offic</a:t>
            </a:r>
            <a:r>
              <a:rPr lang="nb-NO" sz="2400">
                <a:latin typeface="Cambria" panose="02040503050406030204" pitchFamily="18" charset="0"/>
                <a:ea typeface="Cambria" panose="02040503050406030204" pitchFamily="18" charset="0"/>
              </a:rPr>
              <a:t> tem </a:t>
            </a:r>
            <a:r>
              <a:rPr lang="nb-NO" sz="2400" err="1">
                <a:latin typeface="Cambria" panose="02040503050406030204" pitchFamily="18" charset="0"/>
                <a:ea typeface="Cambria" panose="02040503050406030204" pitchFamily="18" charset="0"/>
              </a:rPr>
              <a:t>faccabo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renesequas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ditam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quiatet</a:t>
            </a:r>
            <a:r>
              <a:rPr lang="nb-NO" sz="2400">
                <a:latin typeface="Cambria" panose="02040503050406030204" pitchFamily="18" charset="0"/>
                <a:ea typeface="Cambria" panose="02040503050406030204" pitchFamily="18" charset="0"/>
              </a:rPr>
              <a:t> ex </a:t>
            </a:r>
            <a:r>
              <a:rPr lang="nb-NO" sz="2400" err="1">
                <a:latin typeface="Cambria" panose="02040503050406030204" pitchFamily="18" charset="0"/>
                <a:ea typeface="Cambria" panose="02040503050406030204" pitchFamily="18" charset="0"/>
              </a:rPr>
              <a:t>ex</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etur</a:t>
            </a:r>
            <a:r>
              <a:rPr lang="nb-NO" sz="2400" smtClean="0">
                <a:latin typeface="Cambria" panose="02040503050406030204" pitchFamily="18" charset="0"/>
                <a:ea typeface="Cambria" panose="02040503050406030204" pitchFamily="18" charset="0"/>
              </a:rPr>
              <a:t>?</a:t>
            </a:r>
          </a:p>
          <a:p>
            <a:pPr>
              <a:lnSpc>
                <a:spcPts val="3600"/>
              </a:lnSpc>
            </a:pPr>
            <a:endParaRPr lang="nb-NO" sz="2400">
              <a:latin typeface="Cambria" panose="02040503050406030204" pitchFamily="18" charset="0"/>
              <a:ea typeface="Cambria" panose="02040503050406030204" pitchFamily="18" charset="0"/>
            </a:endParaRPr>
          </a:p>
          <a:p>
            <a:pPr>
              <a:lnSpc>
                <a:spcPts val="3600"/>
              </a:lnSpc>
            </a:pPr>
            <a:r>
              <a:rPr lang="nb-NO" sz="2400" err="1">
                <a:latin typeface="Cambria" panose="02040503050406030204" pitchFamily="18" charset="0"/>
                <a:ea typeface="Cambria" panose="02040503050406030204" pitchFamily="18" charset="0"/>
              </a:rPr>
              <a:t>Torporae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dolendi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psuntor</a:t>
            </a:r>
            <a:r>
              <a:rPr lang="nb-NO" sz="2400">
                <a:latin typeface="Cambria" panose="02040503050406030204" pitchFamily="18" charset="0"/>
                <a:ea typeface="Cambria" panose="02040503050406030204" pitchFamily="18" charset="0"/>
              </a:rPr>
              <a:t> min </a:t>
            </a:r>
            <a:r>
              <a:rPr lang="nb-NO" sz="2400" err="1">
                <a:latin typeface="Cambria" panose="02040503050406030204" pitchFamily="18" charset="0"/>
                <a:ea typeface="Cambria" panose="02040503050406030204" pitchFamily="18" charset="0"/>
              </a:rPr>
              <a:t>cum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fugit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dolorisimi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optas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essimin</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vellign</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amusciusant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occuscit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entibus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cillenis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autemquam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vollam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inullor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porempos</a:t>
            </a:r>
            <a:r>
              <a:rPr lang="nb-NO" sz="2400">
                <a:latin typeface="Cambria" panose="02040503050406030204" pitchFamily="18" charset="0"/>
                <a:ea typeface="Cambria" panose="02040503050406030204" pitchFamily="18" charset="0"/>
              </a:rPr>
              <a:t> est </a:t>
            </a:r>
            <a:r>
              <a:rPr lang="nb-NO" sz="2400" err="1">
                <a:latin typeface="Cambria" panose="02040503050406030204" pitchFamily="18" charset="0"/>
                <a:ea typeface="Cambria" panose="02040503050406030204" pitchFamily="18" charset="0"/>
              </a:rPr>
              <a:t>labo</a:t>
            </a:r>
            <a:r>
              <a:rPr lang="nb-NO" sz="2400">
                <a:latin typeface="Cambria" panose="02040503050406030204" pitchFamily="18" charset="0"/>
                <a:ea typeface="Cambria" panose="02040503050406030204" pitchFamily="18" charset="0"/>
              </a:rPr>
              <a:t>. Nem </a:t>
            </a:r>
            <a:r>
              <a:rPr lang="nb-NO" sz="2400" err="1">
                <a:latin typeface="Cambria" panose="02040503050406030204" pitchFamily="18" charset="0"/>
                <a:ea typeface="Cambria" panose="02040503050406030204" pitchFamily="18" charset="0"/>
              </a:rPr>
              <a:t>vollore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pliqui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accae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Bersper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undigenes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solorepudae</a:t>
            </a:r>
            <a:r>
              <a:rPr lang="nb-NO" sz="2400">
                <a:latin typeface="Cambria" panose="02040503050406030204" pitchFamily="18" charset="0"/>
                <a:ea typeface="Cambria" panose="02040503050406030204" pitchFamily="18" charset="0"/>
              </a:rPr>
              <a:t> nos ut </a:t>
            </a:r>
            <a:r>
              <a:rPr lang="nb-NO" sz="2400" err="1">
                <a:latin typeface="Cambria" panose="02040503050406030204" pitchFamily="18" charset="0"/>
                <a:ea typeface="Cambria" panose="02040503050406030204" pitchFamily="18" charset="0"/>
              </a:rPr>
              <a:t>offic</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temped</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quiatisque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consequia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similliquos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expercitatia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comnis</a:t>
            </a:r>
            <a:r>
              <a:rPr lang="nb-NO" sz="2400">
                <a:latin typeface="Cambria" panose="02040503050406030204" pitchFamily="18" charset="0"/>
                <a:ea typeface="Cambria" panose="02040503050406030204" pitchFamily="18" charset="0"/>
              </a:rPr>
              <a:t> as </a:t>
            </a:r>
            <a:r>
              <a:rPr lang="nb-NO" sz="2400" err="1">
                <a:latin typeface="Cambria" panose="02040503050406030204" pitchFamily="18" charset="0"/>
                <a:ea typeface="Cambria" panose="02040503050406030204" pitchFamily="18" charset="0"/>
              </a:rPr>
              <a:t>ea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cores</a:t>
            </a:r>
            <a:r>
              <a:rPr lang="nb-NO" sz="2400">
                <a:latin typeface="Cambria" panose="02040503050406030204" pitchFamily="18" charset="0"/>
                <a:ea typeface="Cambria" panose="02040503050406030204" pitchFamily="18" charset="0"/>
              </a:rPr>
              <a:t> il </a:t>
            </a:r>
            <a:r>
              <a:rPr lang="nb-NO" sz="2400" err="1">
                <a:latin typeface="Cambria" panose="02040503050406030204" pitchFamily="18" charset="0"/>
                <a:ea typeface="Cambria" panose="02040503050406030204" pitchFamily="18" charset="0"/>
              </a:rPr>
              <a:t>eos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excestruptum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ium</a:t>
            </a:r>
            <a:r>
              <a:rPr lang="nb-NO" sz="2400">
                <a:latin typeface="Cambria" panose="02040503050406030204" pitchFamily="18" charset="0"/>
                <a:ea typeface="Cambria" panose="02040503050406030204" pitchFamily="18" charset="0"/>
              </a:rPr>
              <a:t> es </a:t>
            </a:r>
            <a:r>
              <a:rPr lang="nb-NO" sz="2400" err="1">
                <a:latin typeface="Cambria" panose="02040503050406030204" pitchFamily="18" charset="0"/>
                <a:ea typeface="Cambria" panose="02040503050406030204" pitchFamily="18" charset="0"/>
              </a:rPr>
              <a:t>expe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debit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moditiscipsa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quistore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nim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dolesti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beate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rerum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ratent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verem</a:t>
            </a:r>
            <a:r>
              <a:rPr lang="nb-NO" sz="2400">
                <a:latin typeface="Cambria" panose="02040503050406030204" pitchFamily="18" charset="0"/>
                <a:ea typeface="Cambria" panose="02040503050406030204" pitchFamily="18" charset="0"/>
              </a:rPr>
              <a:t> sum ne </a:t>
            </a:r>
            <a:r>
              <a:rPr lang="nb-NO" sz="2400" err="1">
                <a:latin typeface="Cambria" panose="02040503050406030204" pitchFamily="18" charset="0"/>
                <a:ea typeface="Cambria" panose="02040503050406030204" pitchFamily="18" charset="0"/>
              </a:rPr>
              <a:t>deriori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invel</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intem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fugia</a:t>
            </a:r>
            <a:r>
              <a:rPr lang="nb-NO" sz="2400">
                <a:latin typeface="Cambria" panose="02040503050406030204" pitchFamily="18" charset="0"/>
                <a:ea typeface="Cambria" panose="02040503050406030204" pitchFamily="18" charset="0"/>
              </a:rPr>
              <a:t> del most </a:t>
            </a:r>
            <a:r>
              <a:rPr lang="nb-NO" sz="2400" err="1">
                <a:latin typeface="Cambria" panose="02040503050406030204" pitchFamily="18" charset="0"/>
                <a:ea typeface="Cambria" panose="02040503050406030204" pitchFamily="18" charset="0"/>
              </a:rPr>
              <a:t>aut</a:t>
            </a:r>
            <a:r>
              <a:rPr lang="nb-NO" sz="2400">
                <a:latin typeface="Cambria" panose="02040503050406030204" pitchFamily="18" charset="0"/>
                <a:ea typeface="Cambria" panose="02040503050406030204" pitchFamily="18" charset="0"/>
              </a:rPr>
              <a:t> por </a:t>
            </a:r>
            <a:r>
              <a:rPr lang="nb-NO" sz="2400" err="1">
                <a:latin typeface="Cambria" panose="02040503050406030204" pitchFamily="18" charset="0"/>
                <a:ea typeface="Cambria" panose="02040503050406030204" pitchFamily="18" charset="0"/>
              </a:rPr>
              <a:t>ratur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aliqui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occume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sequam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venitio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Itatam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occuptaqui</a:t>
            </a:r>
            <a:r>
              <a:rPr lang="nb-NO" sz="2400">
                <a:latin typeface="Cambria" panose="02040503050406030204" pitchFamily="18" charset="0"/>
                <a:ea typeface="Cambria" panose="02040503050406030204" pitchFamily="18" charset="0"/>
              </a:rPr>
              <a:t> ne </a:t>
            </a:r>
            <a:r>
              <a:rPr lang="nb-NO" sz="2400" err="1">
                <a:latin typeface="Cambria" panose="02040503050406030204" pitchFamily="18" charset="0"/>
                <a:ea typeface="Cambria" panose="02040503050406030204" pitchFamily="18" charset="0"/>
              </a:rPr>
              <a:t>volore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doluptur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autem</a:t>
            </a:r>
            <a:r>
              <a:rPr lang="nb-NO" sz="2400">
                <a:latin typeface="Cambria" panose="02040503050406030204" pitchFamily="18" charset="0"/>
                <a:ea typeface="Cambria" panose="02040503050406030204" pitchFamily="18" charset="0"/>
              </a:rPr>
              <a:t>. </a:t>
            </a:r>
            <a:endParaRPr lang="nb-NO" sz="2400" smtClean="0">
              <a:latin typeface="Cambria" panose="02040503050406030204" pitchFamily="18" charset="0"/>
              <a:ea typeface="Cambria" panose="02040503050406030204" pitchFamily="18" charset="0"/>
            </a:endParaRPr>
          </a:p>
        </p:txBody>
      </p:sp>
      <p:sp>
        <p:nvSpPr>
          <p:cNvPr id="58" name="TekstSylinder 57"/>
          <p:cNvSpPr txBox="1"/>
          <p:nvPr/>
        </p:nvSpPr>
        <p:spPr>
          <a:xfrm>
            <a:off x="10860806" y="22335604"/>
            <a:ext cx="8592419" cy="8684388"/>
          </a:xfrm>
          <a:prstGeom prst="rect">
            <a:avLst/>
          </a:prstGeom>
          <a:noFill/>
        </p:spPr>
        <p:txBody>
          <a:bodyPr wrap="square" tIns="288000" bIns="540000" rtlCol="0">
            <a:spAutoFit/>
          </a:bodyPr>
          <a:lstStyle/>
          <a:p>
            <a:pPr>
              <a:lnSpc>
                <a:spcPts val="3600"/>
              </a:lnSpc>
            </a:pPr>
            <a:r>
              <a:rPr lang="nb-NO" sz="2400">
                <a:latin typeface="Cambria" panose="02040503050406030204" pitchFamily="18" charset="0"/>
                <a:ea typeface="Cambria" panose="02040503050406030204" pitchFamily="18" charset="0"/>
              </a:rPr>
              <a:t>Nam culpa </a:t>
            </a:r>
            <a:r>
              <a:rPr lang="nb-NO" sz="2400" err="1">
                <a:latin typeface="Cambria" panose="02040503050406030204" pitchFamily="18" charset="0"/>
                <a:ea typeface="Cambria" panose="02040503050406030204" pitchFamily="18" charset="0"/>
              </a:rPr>
              <a:t>sequati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aerferitium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nimoluptat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lic</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tectibea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ipsa</a:t>
            </a:r>
            <a:r>
              <a:rPr lang="nb-NO" sz="2400">
                <a:latin typeface="Cambria" panose="02040503050406030204" pitchFamily="18" charset="0"/>
                <a:ea typeface="Cambria" panose="02040503050406030204" pitchFamily="18" charset="0"/>
              </a:rPr>
              <a:t> et </a:t>
            </a:r>
            <a:r>
              <a:rPr lang="nb-NO" sz="2400" err="1">
                <a:latin typeface="Cambria" panose="02040503050406030204" pitchFamily="18" charset="0"/>
                <a:ea typeface="Cambria" panose="02040503050406030204" pitchFamily="18" charset="0"/>
              </a:rPr>
              <a:t>enditiae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volorib</a:t>
            </a:r>
            <a:r>
              <a:rPr lang="nb-NO" sz="2400">
                <a:latin typeface="Cambria" panose="02040503050406030204" pitchFamily="18" charset="0"/>
                <a:ea typeface="Cambria" panose="02040503050406030204" pitchFamily="18" charset="0"/>
              </a:rPr>
              <a:t> usant, </a:t>
            </a:r>
            <a:r>
              <a:rPr lang="nb-NO" sz="2400" err="1">
                <a:latin typeface="Cambria" panose="02040503050406030204" pitchFamily="18" charset="0"/>
                <a:ea typeface="Cambria" panose="02040503050406030204" pitchFamily="18" charset="0"/>
              </a:rPr>
              <a:t>secea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comnis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renem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audi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optatum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quaecabo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Volo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omnisquis</a:t>
            </a:r>
            <a:r>
              <a:rPr lang="nb-NO" sz="2400">
                <a:latin typeface="Cambria" panose="02040503050406030204" pitchFamily="18" charset="0"/>
                <a:ea typeface="Cambria" panose="02040503050406030204" pitchFamily="18" charset="0"/>
              </a:rPr>
              <a:t> a </a:t>
            </a:r>
            <a:r>
              <a:rPr lang="nb-NO" sz="2400" err="1">
                <a:latin typeface="Cambria" panose="02040503050406030204" pitchFamily="18" charset="0"/>
                <a:ea typeface="Cambria" panose="02040503050406030204" pitchFamily="18" charset="0"/>
              </a:rPr>
              <a:t>quis</a:t>
            </a:r>
            <a:r>
              <a:rPr lang="nb-NO" sz="2400">
                <a:latin typeface="Cambria" panose="02040503050406030204" pitchFamily="18" charset="0"/>
                <a:ea typeface="Cambria" panose="02040503050406030204" pitchFamily="18" charset="0"/>
              </a:rPr>
              <a:t> ut </a:t>
            </a:r>
            <a:r>
              <a:rPr lang="nb-NO" sz="2400" err="1">
                <a:latin typeface="Cambria" panose="02040503050406030204" pitchFamily="18" charset="0"/>
                <a:ea typeface="Cambria" panose="02040503050406030204" pitchFamily="18" charset="0"/>
              </a:rPr>
              <a:t>ut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asit</a:t>
            </a:r>
            <a:r>
              <a:rPr lang="nb-NO" sz="2400">
                <a:latin typeface="Cambria" panose="02040503050406030204" pitchFamily="18" charset="0"/>
                <a:ea typeface="Cambria" panose="02040503050406030204" pitchFamily="18" charset="0"/>
              </a:rPr>
              <a:t> rem fuga. Et </a:t>
            </a:r>
            <a:r>
              <a:rPr lang="nb-NO" sz="2400" err="1">
                <a:latin typeface="Cambria" panose="02040503050406030204" pitchFamily="18" charset="0"/>
                <a:ea typeface="Cambria" panose="02040503050406030204" pitchFamily="18" charset="0"/>
              </a:rPr>
              <a:t>aut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aliquam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toreic</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temporiaecum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adis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aut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volorum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velic</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tecea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ipiendempero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omnit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veremque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venim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testior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ehendio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cones</a:t>
            </a:r>
            <a:r>
              <a:rPr lang="nb-NO" sz="2400">
                <a:latin typeface="Cambria" panose="02040503050406030204" pitchFamily="18" charset="0"/>
                <a:ea typeface="Cambria" panose="02040503050406030204" pitchFamily="18" charset="0"/>
              </a:rPr>
              <a:t> sum siti simus vit quatis at dipicip saestium que cus que dolorum quas pernam dignihil maximin comni sam alignih ictate nusam arum facest, oditintur aut ime volendit est erum apitatur se aut lique doluptatia sequodion remolorempos aciati dolupti busam, occaeped quisi site esti ist, vendam, sim in non cusapiste et inum faceris quo maxim reperest, ut lam, coriam vererias es re sunt et aut lam laut vero tem quam que solendam suntum, sandiori dunti consece ssequi dioremodit maximint res sapienecus quas abo. Nam faceatibus dolupta sperem fugitio. Venimusapiet provit aut pernam ari ute que eumqui dem. Ma cuptasi magnat moluptas nihilluptiis dolorrovita dolum fugitint iust moloriae is eat pra </a:t>
            </a:r>
            <a:r>
              <a:rPr lang="nb-NO" sz="2400" smtClean="0">
                <a:latin typeface="Cambria" panose="02040503050406030204" pitchFamily="18" charset="0"/>
                <a:ea typeface="Cambria" panose="02040503050406030204" pitchFamily="18" charset="0"/>
              </a:rPr>
              <a:t>dolori.</a:t>
            </a:r>
            <a:endParaRPr lang="nb-NO" sz="2400">
              <a:latin typeface="Cambria" panose="02040503050406030204" pitchFamily="18" charset="0"/>
              <a:ea typeface="Cambria" panose="02040503050406030204" pitchFamily="18" charset="0"/>
            </a:endParaRPr>
          </a:p>
        </p:txBody>
      </p:sp>
      <p:sp>
        <p:nvSpPr>
          <p:cNvPr id="9" name="TekstSylinder 53"/>
          <p:cNvSpPr txBox="1"/>
          <p:nvPr/>
        </p:nvSpPr>
        <p:spPr>
          <a:xfrm>
            <a:off x="20519165" y="28244407"/>
            <a:ext cx="8640762" cy="674200"/>
          </a:xfrm>
          <a:prstGeom prst="rect">
            <a:avLst/>
          </a:prstGeom>
          <a:solidFill>
            <a:srgbClr val="009A81"/>
          </a:solidFill>
        </p:spPr>
        <p:txBody>
          <a:bodyPr wrap="square" tIns="90000" bIns="90000" rtlCol="0">
            <a:spAutoFit/>
          </a:bodyPr>
          <a:lstStyle/>
          <a:p>
            <a:r>
              <a:rPr lang="nb-NO" sz="3200" b="1" smtClean="0">
                <a:solidFill>
                  <a:schemeClr val="bg1"/>
                </a:solidFill>
                <a:latin typeface="Arial" panose="020B0604020202020204" pitchFamily="34" charset="0"/>
                <a:cs typeface="Arial" panose="020B0604020202020204" pitchFamily="34" charset="0"/>
              </a:rPr>
              <a:t>Avsnittstittel</a:t>
            </a:r>
            <a:endParaRPr lang="nb-NO" sz="3200" b="1">
              <a:solidFill>
                <a:schemeClr val="bg1"/>
              </a:solidFill>
              <a:latin typeface="Arial" panose="020B0604020202020204" pitchFamily="34" charset="0"/>
              <a:cs typeface="Arial" panose="020B0604020202020204" pitchFamily="34" charset="0"/>
            </a:endParaRPr>
          </a:p>
        </p:txBody>
      </p:sp>
      <p:sp>
        <p:nvSpPr>
          <p:cNvPr id="15" name="TekstSylinder 3"/>
          <p:cNvSpPr txBox="1"/>
          <p:nvPr/>
        </p:nvSpPr>
        <p:spPr>
          <a:xfrm>
            <a:off x="1090613" y="18509717"/>
            <a:ext cx="8640762" cy="674200"/>
          </a:xfrm>
          <a:prstGeom prst="rect">
            <a:avLst/>
          </a:prstGeom>
          <a:solidFill>
            <a:srgbClr val="009A81"/>
          </a:solidFill>
        </p:spPr>
        <p:txBody>
          <a:bodyPr wrap="square" tIns="90000" bIns="90000" rtlCol="0">
            <a:spAutoFit/>
          </a:bodyPr>
          <a:lstStyle/>
          <a:p>
            <a:r>
              <a:rPr lang="nb-NO" sz="3200" b="1" smtClean="0">
                <a:solidFill>
                  <a:schemeClr val="bg1"/>
                </a:solidFill>
                <a:latin typeface="Arial" panose="020B0604020202020204" pitchFamily="34" charset="0"/>
                <a:cs typeface="Arial" panose="020B0604020202020204" pitchFamily="34" charset="0"/>
              </a:rPr>
              <a:t>Avsnittstittel</a:t>
            </a:r>
            <a:endParaRPr lang="nb-NO" sz="3200" b="1">
              <a:solidFill>
                <a:schemeClr val="bg1"/>
              </a:solidFill>
              <a:latin typeface="Arial" panose="020B0604020202020204" pitchFamily="34" charset="0"/>
              <a:cs typeface="Arial" panose="020B0604020202020204" pitchFamily="34" charset="0"/>
            </a:endParaRPr>
          </a:p>
        </p:txBody>
      </p:sp>
      <p:sp>
        <p:nvSpPr>
          <p:cNvPr id="16" name="TekstSylinder 13"/>
          <p:cNvSpPr txBox="1"/>
          <p:nvPr/>
        </p:nvSpPr>
        <p:spPr>
          <a:xfrm>
            <a:off x="1090613" y="19203384"/>
            <a:ext cx="8640762" cy="4945609"/>
          </a:xfrm>
          <a:prstGeom prst="rect">
            <a:avLst/>
          </a:prstGeom>
          <a:noFill/>
        </p:spPr>
        <p:txBody>
          <a:bodyPr wrap="square" tIns="288000" bIns="540000" rtlCol="0">
            <a:spAutoFit/>
          </a:bodyPr>
          <a:lstStyle/>
          <a:p>
            <a:pPr>
              <a:lnSpc>
                <a:spcPts val="3600"/>
              </a:lnSpc>
            </a:pPr>
            <a:r>
              <a:rPr lang="nb-NO" sz="2400" dirty="0" err="1">
                <a:latin typeface="Cambria" panose="02040503050406030204" pitchFamily="18" charset="0"/>
                <a:ea typeface="Cambria" panose="02040503050406030204" pitchFamily="18" charset="0"/>
              </a:rPr>
              <a:t>Natis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archilit</a:t>
            </a:r>
            <a:r>
              <a:rPr lang="nb-NO" sz="2400" dirty="0">
                <a:latin typeface="Cambria" panose="02040503050406030204" pitchFamily="18" charset="0"/>
                <a:ea typeface="Cambria" panose="02040503050406030204" pitchFamily="18" charset="0"/>
              </a:rPr>
              <a:t>, con </a:t>
            </a:r>
            <a:r>
              <a:rPr lang="nb-NO" sz="2400" dirty="0" err="1">
                <a:latin typeface="Cambria" panose="02040503050406030204" pitchFamily="18" charset="0"/>
                <a:ea typeface="Cambria" panose="02040503050406030204" pitchFamily="18" charset="0"/>
              </a:rPr>
              <a:t>consedio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doles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acia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quam</a:t>
            </a:r>
            <a:r>
              <a:rPr lang="nb-NO" sz="2400" dirty="0">
                <a:latin typeface="Cambria" panose="02040503050406030204" pitchFamily="18" charset="0"/>
                <a:ea typeface="Cambria" panose="02040503050406030204" pitchFamily="18" charset="0"/>
              </a:rPr>
              <a:t> sum </a:t>
            </a:r>
            <a:r>
              <a:rPr lang="nb-NO" sz="2400" dirty="0" err="1">
                <a:latin typeface="Cambria" panose="02040503050406030204" pitchFamily="18" charset="0"/>
                <a:ea typeface="Cambria" panose="02040503050406030204" pitchFamily="18" charset="0"/>
              </a:rPr>
              <a:t>faceperore</a:t>
            </a:r>
            <a:r>
              <a:rPr lang="nb-NO" sz="2400" dirty="0">
                <a:latin typeface="Cambria" panose="02040503050406030204" pitchFamily="18" charset="0"/>
                <a:ea typeface="Cambria" panose="02040503050406030204" pitchFamily="18" charset="0"/>
              </a:rPr>
              <a:t> sunt, </a:t>
            </a:r>
            <a:r>
              <a:rPr lang="nb-NO" sz="2400" dirty="0" err="1">
                <a:latin typeface="Cambria" panose="02040503050406030204" pitchFamily="18" charset="0"/>
                <a:ea typeface="Cambria" panose="02040503050406030204" pitchFamily="18" charset="0"/>
              </a:rPr>
              <a:t>offic</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tota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cum</a:t>
            </a:r>
            <a:r>
              <a:rPr lang="nb-NO" sz="2400" dirty="0">
                <a:latin typeface="Cambria" panose="02040503050406030204" pitchFamily="18" charset="0"/>
                <a:ea typeface="Cambria" panose="02040503050406030204" pitchFamily="18" charset="0"/>
              </a:rPr>
              <a:t>, is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rest </a:t>
            </a:r>
            <a:r>
              <a:rPr lang="nb-NO" sz="2400" dirty="0" err="1">
                <a:latin typeface="Cambria" panose="02040503050406030204" pitchFamily="18" charset="0"/>
                <a:ea typeface="Cambria" panose="02040503050406030204" pitchFamily="18" charset="0"/>
              </a:rPr>
              <a:t>reperiatus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simuscipit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fugit</a:t>
            </a:r>
            <a:r>
              <a:rPr lang="nb-NO" sz="2400" dirty="0">
                <a:latin typeface="Cambria" panose="02040503050406030204" pitchFamily="18" charset="0"/>
                <a:ea typeface="Cambria" panose="02040503050406030204" pitchFamily="18" charset="0"/>
              </a:rPr>
              <a:t> lam </a:t>
            </a:r>
            <a:r>
              <a:rPr lang="nb-NO" sz="2400" dirty="0" err="1">
                <a:latin typeface="Cambria" panose="02040503050406030204" pitchFamily="18" charset="0"/>
                <a:ea typeface="Cambria" panose="02040503050406030204" pitchFamily="18" charset="0"/>
              </a:rPr>
              <a:t>quist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acearuntur</a:t>
            </a:r>
            <a:r>
              <a:rPr lang="nb-NO" sz="2400" dirty="0">
                <a:latin typeface="Cambria" panose="02040503050406030204" pitchFamily="18" charset="0"/>
                <a:ea typeface="Cambria" panose="02040503050406030204" pitchFamily="18" charset="0"/>
              </a:rPr>
              <a:t> si </a:t>
            </a:r>
            <a:r>
              <a:rPr lang="nb-NO" sz="2400" dirty="0" err="1">
                <a:latin typeface="Cambria" panose="02040503050406030204" pitchFamily="18" charset="0"/>
                <a:ea typeface="Cambria" panose="02040503050406030204" pitchFamily="18" charset="0"/>
              </a:rPr>
              <a:t>dolupta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nonsequodis</a:t>
            </a:r>
            <a:r>
              <a:rPr lang="nb-NO" sz="2400" dirty="0">
                <a:latin typeface="Cambria" panose="02040503050406030204" pitchFamily="18" charset="0"/>
                <a:ea typeface="Cambria" panose="02040503050406030204" pitchFamily="18" charset="0"/>
              </a:rPr>
              <a:t> in </a:t>
            </a:r>
            <a:r>
              <a:rPr lang="nb-NO" sz="2400" dirty="0" err="1">
                <a:latin typeface="Cambria" panose="02040503050406030204" pitchFamily="18" charset="0"/>
                <a:ea typeface="Cambria" panose="02040503050406030204" pitchFamily="18" charset="0"/>
              </a:rPr>
              <a:t>eum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aciatur</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sequide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litatas</a:t>
            </a:r>
            <a:r>
              <a:rPr lang="nb-NO" sz="2400" dirty="0">
                <a:latin typeface="Cambria" panose="02040503050406030204" pitchFamily="18" charset="0"/>
                <a:ea typeface="Cambria" panose="02040503050406030204" pitchFamily="18" charset="0"/>
              </a:rPr>
              <a:t> et mod </a:t>
            </a:r>
            <a:r>
              <a:rPr lang="nb-NO" sz="2400" dirty="0" err="1">
                <a:latin typeface="Cambria" panose="02040503050406030204" pitchFamily="18" charset="0"/>
                <a:ea typeface="Cambria" panose="02040503050406030204" pitchFamily="18" charset="0"/>
              </a:rPr>
              <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maio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essinih</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itatque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dolorro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ilique</a:t>
            </a:r>
            <a:r>
              <a:rPr lang="nb-NO" sz="2400" dirty="0">
                <a:latin typeface="Cambria" panose="02040503050406030204" pitchFamily="18" charset="0"/>
                <a:ea typeface="Cambria" panose="02040503050406030204" pitchFamily="18" charset="0"/>
              </a:rPr>
              <a:t> et, </a:t>
            </a:r>
            <a:r>
              <a:rPr lang="nb-NO" sz="2400" dirty="0" err="1">
                <a:latin typeface="Cambria" panose="02040503050406030204" pitchFamily="18" charset="0"/>
                <a:ea typeface="Cambria" panose="02040503050406030204" pitchFamily="18" charset="0"/>
              </a:rPr>
              <a:t>solum</a:t>
            </a:r>
            <a:r>
              <a:rPr lang="nb-NO" sz="2400" dirty="0">
                <a:latin typeface="Cambria" panose="02040503050406030204" pitchFamily="18" charset="0"/>
                <a:ea typeface="Cambria" panose="02040503050406030204" pitchFamily="18" charset="0"/>
              </a:rPr>
              <a:t> fuga. </a:t>
            </a:r>
            <a:r>
              <a:rPr lang="nb-NO" sz="2400" dirty="0" err="1">
                <a:latin typeface="Cambria" panose="02040503050406030204" pitchFamily="18" charset="0"/>
                <a:ea typeface="Cambria" panose="02040503050406030204" pitchFamily="18" charset="0"/>
              </a:rPr>
              <a:t>Bea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nimet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abo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Sedis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ullestrunt</a:t>
            </a:r>
            <a:r>
              <a:rPr lang="nb-NO" sz="2400" dirty="0">
                <a:latin typeface="Cambria" panose="02040503050406030204" pitchFamily="18" charset="0"/>
                <a:ea typeface="Cambria" panose="02040503050406030204" pitchFamily="18" charset="0"/>
              </a:rPr>
              <a:t> la </a:t>
            </a:r>
            <a:r>
              <a:rPr lang="nb-NO" sz="2400" dirty="0" err="1">
                <a:latin typeface="Cambria" panose="02040503050406030204" pitchFamily="18" charset="0"/>
                <a:ea typeface="Cambria" panose="02040503050406030204" pitchFamily="18" charset="0"/>
              </a:rPr>
              <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conseque</a:t>
            </a:r>
            <a:r>
              <a:rPr lang="nb-NO" sz="2400" dirty="0">
                <a:latin typeface="Cambria" panose="02040503050406030204" pitchFamily="18" charset="0"/>
                <a:ea typeface="Cambria" panose="02040503050406030204" pitchFamily="18" charset="0"/>
              </a:rPr>
              <a:t> mint </a:t>
            </a:r>
            <a:r>
              <a:rPr lang="nb-NO" sz="2400" dirty="0" err="1">
                <a:latin typeface="Cambria" panose="02040503050406030204" pitchFamily="18" charset="0"/>
                <a:ea typeface="Cambria" panose="02040503050406030204" pitchFamily="18" charset="0"/>
              </a:rPr>
              <a:t>plaut</a:t>
            </a:r>
            <a:r>
              <a:rPr lang="nb-NO" sz="2400" dirty="0">
                <a:latin typeface="Cambria" panose="02040503050406030204" pitchFamily="18" charset="0"/>
                <a:ea typeface="Cambria" panose="02040503050406030204" pitchFamily="18" charset="0"/>
              </a:rPr>
              <a:t> re </a:t>
            </a:r>
            <a:r>
              <a:rPr lang="nb-NO" sz="2400" dirty="0" err="1">
                <a:latin typeface="Cambria" panose="02040503050406030204" pitchFamily="18" charset="0"/>
                <a:ea typeface="Cambria" panose="02040503050406030204" pitchFamily="18" charset="0"/>
              </a:rPr>
              <a:t>ea</a:t>
            </a:r>
            <a:r>
              <a:rPr lang="nb-NO" sz="2400" dirty="0">
                <a:latin typeface="Cambria" panose="02040503050406030204" pitchFamily="18" charset="0"/>
                <a:ea typeface="Cambria" panose="02040503050406030204" pitchFamily="18" charset="0"/>
              </a:rPr>
              <a:t> con </a:t>
            </a:r>
            <a:r>
              <a:rPr lang="nb-NO" sz="2400" dirty="0" err="1">
                <a:latin typeface="Cambria" panose="02040503050406030204" pitchFamily="18" charset="0"/>
                <a:ea typeface="Cambria" panose="02040503050406030204" pitchFamily="18" charset="0"/>
              </a:rPr>
              <a:t>corectium</a:t>
            </a:r>
            <a:r>
              <a:rPr lang="nb-NO" sz="2400" dirty="0">
                <a:latin typeface="Cambria" panose="02040503050406030204" pitchFamily="18" charset="0"/>
                <a:ea typeface="Cambria" panose="02040503050406030204" pitchFamily="18" charset="0"/>
              </a:rPr>
              <a:t> dis </a:t>
            </a:r>
            <a:r>
              <a:rPr lang="nb-NO" sz="2400" dirty="0" err="1">
                <a:latin typeface="Cambria" panose="02040503050406030204" pitchFamily="18" charset="0"/>
                <a:ea typeface="Cambria" panose="02040503050406030204" pitchFamily="18" charset="0"/>
              </a:rPr>
              <a:t>dolorum</a:t>
            </a:r>
            <a:r>
              <a:rPr lang="nb-NO" sz="2400" dirty="0">
                <a:latin typeface="Cambria" panose="02040503050406030204" pitchFamily="18" charset="0"/>
                <a:ea typeface="Cambria" panose="02040503050406030204" pitchFamily="18" charset="0"/>
              </a:rPr>
              <a:t> rem sum ant am </a:t>
            </a:r>
            <a:r>
              <a:rPr lang="nb-NO" sz="2400" dirty="0" err="1">
                <a:latin typeface="Cambria" panose="02040503050406030204" pitchFamily="18" charset="0"/>
                <a:ea typeface="Cambria" panose="02040503050406030204" pitchFamily="18" charset="0"/>
              </a:rPr>
              <a:t>venetur</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quibeat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emporpo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reperatiae</a:t>
            </a:r>
            <a:r>
              <a:rPr lang="nb-NO" sz="2400" dirty="0">
                <a:latin typeface="Cambria" panose="02040503050406030204" pitchFamily="18" charset="0"/>
                <a:ea typeface="Cambria" panose="02040503050406030204" pitchFamily="18" charset="0"/>
              </a:rPr>
              <a:t>. Les </a:t>
            </a:r>
            <a:r>
              <a:rPr lang="nb-NO" sz="2400" dirty="0" err="1">
                <a:latin typeface="Cambria" panose="02040503050406030204" pitchFamily="18" charset="0"/>
                <a:ea typeface="Cambria" panose="02040503050406030204" pitchFamily="18" charset="0"/>
              </a:rPr>
              <a:t>dio</a:t>
            </a:r>
            <a:r>
              <a:rPr lang="nb-NO" sz="2400" dirty="0">
                <a:latin typeface="Cambria" panose="02040503050406030204" pitchFamily="18" charset="0"/>
                <a:ea typeface="Cambria" panose="02040503050406030204" pitchFamily="18" charset="0"/>
              </a:rPr>
              <a:t> est </a:t>
            </a:r>
            <a:r>
              <a:rPr lang="nb-NO" sz="2400" dirty="0" err="1">
                <a:latin typeface="Cambria" panose="02040503050406030204" pitchFamily="18" charset="0"/>
                <a:ea typeface="Cambria" panose="02040503050406030204" pitchFamily="18" charset="0"/>
              </a:rPr>
              <a:t>est</a:t>
            </a:r>
            <a:r>
              <a:rPr lang="nb-NO" sz="2400" dirty="0">
                <a:latin typeface="Cambria" panose="02040503050406030204" pitchFamily="18" charset="0"/>
                <a:ea typeface="Cambria" panose="02040503050406030204" pitchFamily="18" charset="0"/>
              </a:rPr>
              <a:t>, si </a:t>
            </a:r>
            <a:r>
              <a:rPr lang="nb-NO" sz="2400" dirty="0" err="1">
                <a:latin typeface="Cambria" panose="02040503050406030204" pitchFamily="18" charset="0"/>
                <a:ea typeface="Cambria" panose="02040503050406030204" pitchFamily="18" charset="0"/>
              </a:rPr>
              <a:t>cum</a:t>
            </a:r>
            <a:r>
              <a:rPr lang="nb-NO" sz="2400" dirty="0">
                <a:latin typeface="Cambria" panose="02040503050406030204" pitchFamily="18" charset="0"/>
                <a:ea typeface="Cambria" panose="02040503050406030204" pitchFamily="18" charset="0"/>
              </a:rPr>
              <a:t> as </a:t>
            </a:r>
            <a:r>
              <a:rPr lang="nb-NO" sz="2400" dirty="0" err="1">
                <a:latin typeface="Cambria" panose="02040503050406030204" pitchFamily="18" charset="0"/>
                <a:ea typeface="Cambria" panose="02040503050406030204" pitchFamily="18" charset="0"/>
              </a:rPr>
              <a:t>im</a:t>
            </a:r>
            <a:r>
              <a:rPr lang="nb-NO" sz="2400" dirty="0">
                <a:latin typeface="Cambria" panose="02040503050406030204" pitchFamily="18" charset="0"/>
                <a:ea typeface="Cambria" panose="02040503050406030204" pitchFamily="18" charset="0"/>
              </a:rPr>
              <a:t> re </a:t>
            </a:r>
            <a:r>
              <a:rPr lang="nb-NO" sz="2400" dirty="0" err="1">
                <a:latin typeface="Cambria" panose="02040503050406030204" pitchFamily="18" charset="0"/>
                <a:ea typeface="Cambria" panose="02040503050406030204" pitchFamily="18" charset="0"/>
              </a:rPr>
              <a:t>nimus</a:t>
            </a:r>
            <a:r>
              <a:rPr lang="nb-NO" sz="2400" dirty="0">
                <a:latin typeface="Cambria" panose="02040503050406030204" pitchFamily="18" charset="0"/>
                <a:ea typeface="Cambria" panose="02040503050406030204" pitchFamily="18" charset="0"/>
              </a:rPr>
              <a:t>, te </a:t>
            </a:r>
            <a:r>
              <a:rPr lang="nb-NO" sz="2400" dirty="0" err="1">
                <a:latin typeface="Cambria" panose="02040503050406030204" pitchFamily="18" charset="0"/>
                <a:ea typeface="Cambria" panose="02040503050406030204" pitchFamily="18" charset="0"/>
              </a:rPr>
              <a:t>autati</a:t>
            </a:r>
            <a:r>
              <a:rPr lang="nb-NO" sz="2400" dirty="0">
                <a:latin typeface="Cambria" panose="02040503050406030204" pitchFamily="18" charset="0"/>
                <a:ea typeface="Cambria" panose="02040503050406030204" pitchFamily="18" charset="0"/>
              </a:rPr>
              <a:t> si </a:t>
            </a:r>
            <a:r>
              <a:rPr lang="nb-NO" sz="2400" dirty="0" err="1">
                <a:latin typeface="Cambria" panose="02040503050406030204" pitchFamily="18" charset="0"/>
                <a:ea typeface="Cambria" panose="02040503050406030204" pitchFamily="18" charset="0"/>
              </a:rPr>
              <a:t>offic</a:t>
            </a:r>
            <a:r>
              <a:rPr lang="nb-NO" sz="2400" dirty="0">
                <a:latin typeface="Cambria" panose="02040503050406030204" pitchFamily="18" charset="0"/>
                <a:ea typeface="Cambria" panose="02040503050406030204" pitchFamily="18" charset="0"/>
              </a:rPr>
              <a:t> tem </a:t>
            </a:r>
            <a:r>
              <a:rPr lang="nb-NO" sz="2400" dirty="0" err="1">
                <a:latin typeface="Cambria" panose="02040503050406030204" pitchFamily="18" charset="0"/>
                <a:ea typeface="Cambria" panose="02040503050406030204" pitchFamily="18" charset="0"/>
              </a:rPr>
              <a:t>faccabo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renesequas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ditam</a:t>
            </a:r>
            <a:r>
              <a:rPr lang="nb-NO" sz="2400" dirty="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quiatet</a:t>
            </a:r>
            <a:r>
              <a:rPr lang="nb-NO" sz="2400">
                <a:latin typeface="Cambria" panose="02040503050406030204" pitchFamily="18" charset="0"/>
                <a:ea typeface="Cambria" panose="02040503050406030204" pitchFamily="18" charset="0"/>
              </a:rPr>
              <a:t> </a:t>
            </a:r>
            <a:r>
              <a:rPr lang="nb-NO" sz="2400" smtClean="0">
                <a:latin typeface="Cambria" panose="02040503050406030204" pitchFamily="18" charset="0"/>
                <a:ea typeface="Cambria" panose="02040503050406030204" pitchFamily="18" charset="0"/>
              </a:rPr>
              <a:t>ex </a:t>
            </a:r>
            <a:r>
              <a:rPr lang="nb-NO" sz="2400" err="1">
                <a:latin typeface="Cambria" panose="02040503050406030204" pitchFamily="18" charset="0"/>
                <a:ea typeface="Cambria" panose="02040503050406030204" pitchFamily="18" charset="0"/>
              </a:rPr>
              <a:t>etur</a:t>
            </a:r>
            <a:r>
              <a:rPr lang="nb-NO" sz="2400" smtClean="0">
                <a:latin typeface="Cambria" panose="02040503050406030204" pitchFamily="18" charset="0"/>
                <a:ea typeface="Cambria" panose="02040503050406030204" pitchFamily="18" charset="0"/>
              </a:rPr>
              <a:t>?</a:t>
            </a:r>
            <a:endParaRPr lang="nb-NO" sz="2400" dirty="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771" y="24136350"/>
            <a:ext cx="8636444" cy="6799456"/>
          </a:xfrm>
          <a:prstGeom prst="rect">
            <a:avLst/>
          </a:prstGeom>
        </p:spPr>
      </p:pic>
      <p:sp>
        <p:nvSpPr>
          <p:cNvPr id="10" name="TextBox 9"/>
          <p:cNvSpPr txBox="1"/>
          <p:nvPr/>
        </p:nvSpPr>
        <p:spPr>
          <a:xfrm>
            <a:off x="1109771" y="30935806"/>
            <a:ext cx="8645081" cy="1659027"/>
          </a:xfrm>
          <a:prstGeom prst="rect">
            <a:avLst/>
          </a:prstGeom>
          <a:noFill/>
        </p:spPr>
        <p:txBody>
          <a:bodyPr wrap="square" tIns="108000" bIns="540000" rtlCol="0">
            <a:spAutoFit/>
          </a:bodyPr>
          <a:lstStyle/>
          <a:p>
            <a:pPr>
              <a:lnSpc>
                <a:spcPts val="2700"/>
              </a:lnSpc>
            </a:pPr>
            <a:r>
              <a:rPr lang="nb-NO" i="1">
                <a:latin typeface="Cambria" panose="02040503050406030204" pitchFamily="18" charset="0"/>
                <a:ea typeface="Cambria" panose="02040503050406030204" pitchFamily="18" charset="0"/>
              </a:rPr>
              <a:t>Sedis aut ullestrunt la que conseque mint plaut re ea con corectium dis dolorum rem sum ant am venetur, quibeat emporpo reperatiae. Les dio est est, si </a:t>
            </a:r>
            <a:r>
              <a:rPr lang="nb-NO" i="1" smtClean="0">
                <a:latin typeface="Cambria" panose="02040503050406030204" pitchFamily="18" charset="0"/>
                <a:ea typeface="Cambria" panose="02040503050406030204" pitchFamily="18" charset="0"/>
              </a:rPr>
              <a:t>m </a:t>
            </a:r>
            <a:r>
              <a:rPr lang="nb-NO" i="1">
                <a:latin typeface="Cambria" panose="02040503050406030204" pitchFamily="18" charset="0"/>
                <a:ea typeface="Cambria" panose="02040503050406030204" pitchFamily="18" charset="0"/>
              </a:rPr>
              <a:t>quiatet ex ex eturcum as im re nimus, te autati si offic tem faccabo renesequas dita?</a:t>
            </a: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172" t="1512" r="8941" b="9120"/>
          <a:stretch/>
        </p:blipFill>
        <p:spPr>
          <a:xfrm>
            <a:off x="10825761" y="8221663"/>
            <a:ext cx="18339788" cy="11966955"/>
          </a:xfrm>
          <a:prstGeom prst="rect">
            <a:avLst/>
          </a:prstGeom>
        </p:spPr>
      </p:pic>
      <p:sp>
        <p:nvSpPr>
          <p:cNvPr id="22" name="TextBox 21"/>
          <p:cNvSpPr txBox="1"/>
          <p:nvPr/>
        </p:nvSpPr>
        <p:spPr>
          <a:xfrm>
            <a:off x="10828227" y="20206429"/>
            <a:ext cx="18369936" cy="1312778"/>
          </a:xfrm>
          <a:prstGeom prst="rect">
            <a:avLst/>
          </a:prstGeom>
          <a:noFill/>
        </p:spPr>
        <p:txBody>
          <a:bodyPr wrap="square" tIns="108000" bIns="540000" rtlCol="0">
            <a:spAutoFit/>
          </a:bodyPr>
          <a:lstStyle/>
          <a:p>
            <a:pPr>
              <a:lnSpc>
                <a:spcPts val="2700"/>
              </a:lnSpc>
            </a:pPr>
            <a:r>
              <a:rPr lang="nb-NO" i="1">
                <a:latin typeface="Cambria" panose="02040503050406030204" pitchFamily="18" charset="0"/>
                <a:ea typeface="Cambria" panose="02040503050406030204" pitchFamily="18" charset="0"/>
              </a:rPr>
              <a:t>Sedis aut ullestrunt la que conseque mint plaut re ea con corectium dis dolorum rem sum ant am venetur, quibeat emporpo reperatiae. Les dio est est, si cum as im re nimus, te autati si offic tem faccabo renesequas ditam quiatet ex ex etur?</a:t>
            </a:r>
          </a:p>
        </p:txBody>
      </p:sp>
      <p:pic>
        <p:nvPicPr>
          <p:cNvPr id="24" name="Picture 23"/>
          <p:cNvPicPr>
            <a:picLocks noChangeAspect="1"/>
          </p:cNvPicPr>
          <p:nvPr/>
        </p:nvPicPr>
        <p:blipFill>
          <a:blip r:embed="rId5"/>
          <a:stretch>
            <a:fillRect/>
          </a:stretch>
        </p:blipFill>
        <p:spPr>
          <a:xfrm>
            <a:off x="20517005" y="21615428"/>
            <a:ext cx="8679078" cy="4887251"/>
          </a:xfrm>
          <a:prstGeom prst="rect">
            <a:avLst/>
          </a:prstGeom>
        </p:spPr>
      </p:pic>
      <p:sp>
        <p:nvSpPr>
          <p:cNvPr id="28" name="TextBox 27"/>
          <p:cNvSpPr txBox="1"/>
          <p:nvPr/>
        </p:nvSpPr>
        <p:spPr>
          <a:xfrm>
            <a:off x="20517005" y="26544029"/>
            <a:ext cx="8645081" cy="1659027"/>
          </a:xfrm>
          <a:prstGeom prst="rect">
            <a:avLst/>
          </a:prstGeom>
          <a:noFill/>
        </p:spPr>
        <p:txBody>
          <a:bodyPr wrap="square" tIns="108000" bIns="540000" rtlCol="0">
            <a:spAutoFit/>
          </a:bodyPr>
          <a:lstStyle/>
          <a:p>
            <a:pPr>
              <a:lnSpc>
                <a:spcPts val="2700"/>
              </a:lnSpc>
            </a:pPr>
            <a:r>
              <a:rPr lang="nb-NO" i="1">
                <a:latin typeface="Cambria" panose="02040503050406030204" pitchFamily="18" charset="0"/>
                <a:ea typeface="Cambria" panose="02040503050406030204" pitchFamily="18" charset="0"/>
              </a:rPr>
              <a:t>Sedis aut ullestrunt la que conseque mint plaut re ea con corectium dis dolorum rem sum ant am venetur, quibeat emporpo reperatiae. Les dio est est, si cum as im re nimus, te autati si offic tem faccabo renesequas ditam quiatet ex ex etur?</a:t>
            </a:r>
          </a:p>
        </p:txBody>
      </p:sp>
      <p:sp>
        <p:nvSpPr>
          <p:cNvPr id="21" name="TextBox 20"/>
          <p:cNvSpPr txBox="1"/>
          <p:nvPr/>
        </p:nvSpPr>
        <p:spPr>
          <a:xfrm>
            <a:off x="21403945" y="38824833"/>
            <a:ext cx="7776864" cy="461665"/>
          </a:xfrm>
          <a:prstGeom prst="rect">
            <a:avLst/>
          </a:prstGeom>
          <a:noFill/>
        </p:spPr>
        <p:txBody>
          <a:bodyPr wrap="square" rtlCol="0">
            <a:spAutoFit/>
          </a:bodyPr>
          <a:lstStyle/>
          <a:p>
            <a:pPr algn="r"/>
            <a:r>
              <a:rPr lang="nb-NO" sz="2400" smtClean="0">
                <a:solidFill>
                  <a:srgbClr val="009A81"/>
                </a:solidFill>
                <a:latin typeface="Arial" panose="020B0604020202020204" pitchFamily="34" charset="0"/>
                <a:cs typeface="Arial" panose="020B0604020202020204" pitchFamily="34" charset="0"/>
              </a:rPr>
              <a:t>www.nmbu.no</a:t>
            </a:r>
            <a:endParaRPr lang="nb-NO" sz="2400">
              <a:solidFill>
                <a:srgbClr val="009A81"/>
              </a:solidFill>
              <a:latin typeface="Arial" panose="020B0604020202020204" pitchFamily="34" charset="0"/>
              <a:cs typeface="Arial" panose="020B0604020202020204" pitchFamily="34" charset="0"/>
            </a:endParaRPr>
          </a:p>
        </p:txBody>
      </p:sp>
      <p:sp>
        <p:nvSpPr>
          <p:cNvPr id="23" name="TekstSylinder 13"/>
          <p:cNvSpPr txBox="1"/>
          <p:nvPr/>
        </p:nvSpPr>
        <p:spPr>
          <a:xfrm>
            <a:off x="20519165" y="28918607"/>
            <a:ext cx="8640762" cy="9607718"/>
          </a:xfrm>
          <a:prstGeom prst="rect">
            <a:avLst/>
          </a:prstGeom>
          <a:noFill/>
        </p:spPr>
        <p:txBody>
          <a:bodyPr wrap="square" tIns="288000" bIns="540000" rtlCol="0">
            <a:spAutoFit/>
          </a:bodyPr>
          <a:lstStyle/>
          <a:p>
            <a:pPr>
              <a:lnSpc>
                <a:spcPts val="3600"/>
              </a:lnSpc>
            </a:pPr>
            <a:r>
              <a:rPr lang="nb-NO" sz="2400" err="1">
                <a:latin typeface="Cambria" panose="02040503050406030204" pitchFamily="18" charset="0"/>
                <a:ea typeface="Cambria" panose="02040503050406030204" pitchFamily="18" charset="0"/>
              </a:rPr>
              <a:t>Natis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archilit</a:t>
            </a:r>
            <a:r>
              <a:rPr lang="nb-NO" sz="2400">
                <a:latin typeface="Cambria" panose="02040503050406030204" pitchFamily="18" charset="0"/>
                <a:ea typeface="Cambria" panose="02040503050406030204" pitchFamily="18" charset="0"/>
              </a:rPr>
              <a:t>, con </a:t>
            </a:r>
            <a:r>
              <a:rPr lang="nb-NO" sz="2400" err="1">
                <a:latin typeface="Cambria" panose="02040503050406030204" pitchFamily="18" charset="0"/>
                <a:ea typeface="Cambria" panose="02040503050406030204" pitchFamily="18" charset="0"/>
              </a:rPr>
              <a:t>consedio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doles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acia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quam</a:t>
            </a:r>
            <a:r>
              <a:rPr lang="nb-NO" sz="2400">
                <a:latin typeface="Cambria" panose="02040503050406030204" pitchFamily="18" charset="0"/>
                <a:ea typeface="Cambria" panose="02040503050406030204" pitchFamily="18" charset="0"/>
              </a:rPr>
              <a:t> sum </a:t>
            </a:r>
            <a:r>
              <a:rPr lang="nb-NO" sz="2400" err="1">
                <a:latin typeface="Cambria" panose="02040503050406030204" pitchFamily="18" charset="0"/>
                <a:ea typeface="Cambria" panose="02040503050406030204" pitchFamily="18" charset="0"/>
              </a:rPr>
              <a:t>faceperore</a:t>
            </a:r>
            <a:r>
              <a:rPr lang="nb-NO" sz="2400">
                <a:latin typeface="Cambria" panose="02040503050406030204" pitchFamily="18" charset="0"/>
                <a:ea typeface="Cambria" panose="02040503050406030204" pitchFamily="18" charset="0"/>
              </a:rPr>
              <a:t> sunt, </a:t>
            </a:r>
            <a:r>
              <a:rPr lang="nb-NO" sz="2400" err="1">
                <a:latin typeface="Cambria" panose="02040503050406030204" pitchFamily="18" charset="0"/>
                <a:ea typeface="Cambria" panose="02040503050406030204" pitchFamily="18" charset="0"/>
              </a:rPr>
              <a:t>offic</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tota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cum</a:t>
            </a:r>
            <a:r>
              <a:rPr lang="nb-NO" sz="2400">
                <a:latin typeface="Cambria" panose="02040503050406030204" pitchFamily="18" charset="0"/>
                <a:ea typeface="Cambria" panose="02040503050406030204" pitchFamily="18" charset="0"/>
              </a:rPr>
              <a:t>, is </a:t>
            </a:r>
            <a:r>
              <a:rPr lang="nb-NO" sz="2400" err="1">
                <a:latin typeface="Cambria" panose="02040503050406030204" pitchFamily="18" charset="0"/>
                <a:ea typeface="Cambria" panose="02040503050406030204" pitchFamily="18" charset="0"/>
              </a:rPr>
              <a:t>aut</a:t>
            </a:r>
            <a:r>
              <a:rPr lang="nb-NO" sz="2400">
                <a:latin typeface="Cambria" panose="02040503050406030204" pitchFamily="18" charset="0"/>
                <a:ea typeface="Cambria" panose="02040503050406030204" pitchFamily="18" charset="0"/>
              </a:rPr>
              <a:t> rest </a:t>
            </a:r>
            <a:r>
              <a:rPr lang="nb-NO" sz="2400" err="1">
                <a:latin typeface="Cambria" panose="02040503050406030204" pitchFamily="18" charset="0"/>
                <a:ea typeface="Cambria" panose="02040503050406030204" pitchFamily="18" charset="0"/>
              </a:rPr>
              <a:t>reperiatus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simuscipit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fugit</a:t>
            </a:r>
            <a:r>
              <a:rPr lang="nb-NO" sz="2400">
                <a:latin typeface="Cambria" panose="02040503050406030204" pitchFamily="18" charset="0"/>
                <a:ea typeface="Cambria" panose="02040503050406030204" pitchFamily="18" charset="0"/>
              </a:rPr>
              <a:t> lam </a:t>
            </a:r>
            <a:r>
              <a:rPr lang="nb-NO" sz="2400" err="1">
                <a:latin typeface="Cambria" panose="02040503050406030204" pitchFamily="18" charset="0"/>
                <a:ea typeface="Cambria" panose="02040503050406030204" pitchFamily="18" charset="0"/>
              </a:rPr>
              <a:t>quist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acearuntur</a:t>
            </a:r>
            <a:r>
              <a:rPr lang="nb-NO" sz="2400">
                <a:latin typeface="Cambria" panose="02040503050406030204" pitchFamily="18" charset="0"/>
                <a:ea typeface="Cambria" panose="02040503050406030204" pitchFamily="18" charset="0"/>
              </a:rPr>
              <a:t> si </a:t>
            </a:r>
            <a:r>
              <a:rPr lang="nb-NO" sz="2400" err="1">
                <a:latin typeface="Cambria" panose="02040503050406030204" pitchFamily="18" charset="0"/>
                <a:ea typeface="Cambria" panose="02040503050406030204" pitchFamily="18" charset="0"/>
              </a:rPr>
              <a:t>dolupta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nonsequodis</a:t>
            </a:r>
            <a:r>
              <a:rPr lang="nb-NO" sz="2400">
                <a:latin typeface="Cambria" panose="02040503050406030204" pitchFamily="18" charset="0"/>
                <a:ea typeface="Cambria" panose="02040503050406030204" pitchFamily="18" charset="0"/>
              </a:rPr>
              <a:t> in </a:t>
            </a:r>
            <a:r>
              <a:rPr lang="nb-NO" sz="2400" err="1">
                <a:latin typeface="Cambria" panose="02040503050406030204" pitchFamily="18" charset="0"/>
                <a:ea typeface="Cambria" panose="02040503050406030204" pitchFamily="18" charset="0"/>
              </a:rPr>
              <a:t>eum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aciatur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sequide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litatas</a:t>
            </a:r>
            <a:r>
              <a:rPr lang="nb-NO" sz="2400">
                <a:latin typeface="Cambria" panose="02040503050406030204" pitchFamily="18" charset="0"/>
                <a:ea typeface="Cambria" panose="02040503050406030204" pitchFamily="18" charset="0"/>
              </a:rPr>
              <a:t> et mod </a:t>
            </a:r>
            <a:r>
              <a:rPr lang="nb-NO" sz="2400" err="1">
                <a:latin typeface="Cambria" panose="02040503050406030204" pitchFamily="18" charset="0"/>
                <a:ea typeface="Cambria" panose="02040503050406030204" pitchFamily="18" charset="0"/>
              </a:rPr>
              <a:t>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maio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essinih</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itatque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dolorro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ilique</a:t>
            </a:r>
            <a:r>
              <a:rPr lang="nb-NO" sz="2400">
                <a:latin typeface="Cambria" panose="02040503050406030204" pitchFamily="18" charset="0"/>
                <a:ea typeface="Cambria" panose="02040503050406030204" pitchFamily="18" charset="0"/>
              </a:rPr>
              <a:t> et, </a:t>
            </a:r>
            <a:r>
              <a:rPr lang="nb-NO" sz="2400" err="1">
                <a:latin typeface="Cambria" panose="02040503050406030204" pitchFamily="18" charset="0"/>
                <a:ea typeface="Cambria" panose="02040503050406030204" pitchFamily="18" charset="0"/>
              </a:rPr>
              <a:t>solum</a:t>
            </a:r>
            <a:r>
              <a:rPr lang="nb-NO" sz="2400">
                <a:latin typeface="Cambria" panose="02040503050406030204" pitchFamily="18" charset="0"/>
                <a:ea typeface="Cambria" panose="02040503050406030204" pitchFamily="18" charset="0"/>
              </a:rPr>
              <a:t> fuga. </a:t>
            </a:r>
            <a:r>
              <a:rPr lang="nb-NO" sz="2400" err="1">
                <a:latin typeface="Cambria" panose="02040503050406030204" pitchFamily="18" charset="0"/>
                <a:ea typeface="Cambria" panose="02040503050406030204" pitchFamily="18" charset="0"/>
              </a:rPr>
              <a:t>Bea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nimet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abo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Sedis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aut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ullestrunt</a:t>
            </a:r>
            <a:r>
              <a:rPr lang="nb-NO" sz="2400">
                <a:latin typeface="Cambria" panose="02040503050406030204" pitchFamily="18" charset="0"/>
                <a:ea typeface="Cambria" panose="02040503050406030204" pitchFamily="18" charset="0"/>
              </a:rPr>
              <a:t> la </a:t>
            </a:r>
            <a:r>
              <a:rPr lang="nb-NO" sz="2400" err="1">
                <a:latin typeface="Cambria" panose="02040503050406030204" pitchFamily="18" charset="0"/>
                <a:ea typeface="Cambria" panose="02040503050406030204" pitchFamily="18" charset="0"/>
              </a:rPr>
              <a:t>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conseque</a:t>
            </a:r>
            <a:r>
              <a:rPr lang="nb-NO" sz="2400">
                <a:latin typeface="Cambria" panose="02040503050406030204" pitchFamily="18" charset="0"/>
                <a:ea typeface="Cambria" panose="02040503050406030204" pitchFamily="18" charset="0"/>
              </a:rPr>
              <a:t> mint </a:t>
            </a:r>
            <a:r>
              <a:rPr lang="nb-NO" sz="2400" err="1">
                <a:latin typeface="Cambria" panose="02040503050406030204" pitchFamily="18" charset="0"/>
                <a:ea typeface="Cambria" panose="02040503050406030204" pitchFamily="18" charset="0"/>
              </a:rPr>
              <a:t>plaut</a:t>
            </a:r>
            <a:r>
              <a:rPr lang="nb-NO" sz="2400">
                <a:latin typeface="Cambria" panose="02040503050406030204" pitchFamily="18" charset="0"/>
                <a:ea typeface="Cambria" panose="02040503050406030204" pitchFamily="18" charset="0"/>
              </a:rPr>
              <a:t> re </a:t>
            </a:r>
            <a:r>
              <a:rPr lang="nb-NO" sz="2400" err="1">
                <a:latin typeface="Cambria" panose="02040503050406030204" pitchFamily="18" charset="0"/>
                <a:ea typeface="Cambria" panose="02040503050406030204" pitchFamily="18" charset="0"/>
              </a:rPr>
              <a:t>ea</a:t>
            </a:r>
            <a:r>
              <a:rPr lang="nb-NO" sz="2400">
                <a:latin typeface="Cambria" panose="02040503050406030204" pitchFamily="18" charset="0"/>
                <a:ea typeface="Cambria" panose="02040503050406030204" pitchFamily="18" charset="0"/>
              </a:rPr>
              <a:t> con </a:t>
            </a:r>
            <a:r>
              <a:rPr lang="nb-NO" sz="2400" err="1">
                <a:latin typeface="Cambria" panose="02040503050406030204" pitchFamily="18" charset="0"/>
                <a:ea typeface="Cambria" panose="02040503050406030204" pitchFamily="18" charset="0"/>
              </a:rPr>
              <a:t>corectium</a:t>
            </a:r>
            <a:r>
              <a:rPr lang="nb-NO" sz="2400">
                <a:latin typeface="Cambria" panose="02040503050406030204" pitchFamily="18" charset="0"/>
                <a:ea typeface="Cambria" panose="02040503050406030204" pitchFamily="18" charset="0"/>
              </a:rPr>
              <a:t> dis </a:t>
            </a:r>
            <a:r>
              <a:rPr lang="nb-NO" sz="2400" err="1">
                <a:latin typeface="Cambria" panose="02040503050406030204" pitchFamily="18" charset="0"/>
                <a:ea typeface="Cambria" panose="02040503050406030204" pitchFamily="18" charset="0"/>
              </a:rPr>
              <a:t>dolorum</a:t>
            </a:r>
            <a:r>
              <a:rPr lang="nb-NO" sz="2400">
                <a:latin typeface="Cambria" panose="02040503050406030204" pitchFamily="18" charset="0"/>
                <a:ea typeface="Cambria" panose="02040503050406030204" pitchFamily="18" charset="0"/>
              </a:rPr>
              <a:t> rem sum ant am </a:t>
            </a:r>
            <a:r>
              <a:rPr lang="nb-NO" sz="2400" err="1">
                <a:latin typeface="Cambria" panose="02040503050406030204" pitchFamily="18" charset="0"/>
                <a:ea typeface="Cambria" panose="02040503050406030204" pitchFamily="18" charset="0"/>
              </a:rPr>
              <a:t>venetur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quibeat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emporpo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reperatiae</a:t>
            </a:r>
            <a:r>
              <a:rPr lang="nb-NO" sz="2400">
                <a:latin typeface="Cambria" panose="02040503050406030204" pitchFamily="18" charset="0"/>
                <a:ea typeface="Cambria" panose="02040503050406030204" pitchFamily="18" charset="0"/>
              </a:rPr>
              <a:t>. Les </a:t>
            </a:r>
            <a:r>
              <a:rPr lang="nb-NO" sz="2400" err="1">
                <a:latin typeface="Cambria" panose="02040503050406030204" pitchFamily="18" charset="0"/>
                <a:ea typeface="Cambria" panose="02040503050406030204" pitchFamily="18" charset="0"/>
              </a:rPr>
              <a:t>dio</a:t>
            </a:r>
            <a:r>
              <a:rPr lang="nb-NO" sz="2400">
                <a:latin typeface="Cambria" panose="02040503050406030204" pitchFamily="18" charset="0"/>
                <a:ea typeface="Cambria" panose="02040503050406030204" pitchFamily="18" charset="0"/>
              </a:rPr>
              <a:t> est </a:t>
            </a:r>
            <a:r>
              <a:rPr lang="nb-NO" sz="2400" err="1">
                <a:latin typeface="Cambria" panose="02040503050406030204" pitchFamily="18" charset="0"/>
                <a:ea typeface="Cambria" panose="02040503050406030204" pitchFamily="18" charset="0"/>
              </a:rPr>
              <a:t>est</a:t>
            </a:r>
            <a:r>
              <a:rPr lang="nb-NO" sz="2400">
                <a:latin typeface="Cambria" panose="02040503050406030204" pitchFamily="18" charset="0"/>
                <a:ea typeface="Cambria" panose="02040503050406030204" pitchFamily="18" charset="0"/>
              </a:rPr>
              <a:t>, si </a:t>
            </a:r>
            <a:r>
              <a:rPr lang="nb-NO" sz="2400" err="1">
                <a:latin typeface="Cambria" panose="02040503050406030204" pitchFamily="18" charset="0"/>
                <a:ea typeface="Cambria" panose="02040503050406030204" pitchFamily="18" charset="0"/>
              </a:rPr>
              <a:t>cum</a:t>
            </a:r>
            <a:r>
              <a:rPr lang="nb-NO" sz="2400">
                <a:latin typeface="Cambria" panose="02040503050406030204" pitchFamily="18" charset="0"/>
                <a:ea typeface="Cambria" panose="02040503050406030204" pitchFamily="18" charset="0"/>
              </a:rPr>
              <a:t> as </a:t>
            </a:r>
            <a:r>
              <a:rPr lang="nb-NO" sz="2400" err="1">
                <a:latin typeface="Cambria" panose="02040503050406030204" pitchFamily="18" charset="0"/>
                <a:ea typeface="Cambria" panose="02040503050406030204" pitchFamily="18" charset="0"/>
              </a:rPr>
              <a:t>im</a:t>
            </a:r>
            <a:r>
              <a:rPr lang="nb-NO" sz="2400">
                <a:latin typeface="Cambria" panose="02040503050406030204" pitchFamily="18" charset="0"/>
                <a:ea typeface="Cambria" panose="02040503050406030204" pitchFamily="18" charset="0"/>
              </a:rPr>
              <a:t> re </a:t>
            </a:r>
            <a:r>
              <a:rPr lang="nb-NO" sz="2400" err="1">
                <a:latin typeface="Cambria" panose="02040503050406030204" pitchFamily="18" charset="0"/>
                <a:ea typeface="Cambria" panose="02040503050406030204" pitchFamily="18" charset="0"/>
              </a:rPr>
              <a:t>nimus</a:t>
            </a:r>
            <a:r>
              <a:rPr lang="nb-NO" sz="2400">
                <a:latin typeface="Cambria" panose="02040503050406030204" pitchFamily="18" charset="0"/>
                <a:ea typeface="Cambria" panose="02040503050406030204" pitchFamily="18" charset="0"/>
              </a:rPr>
              <a:t>, te </a:t>
            </a:r>
            <a:r>
              <a:rPr lang="nb-NO" sz="2400" err="1">
                <a:latin typeface="Cambria" panose="02040503050406030204" pitchFamily="18" charset="0"/>
                <a:ea typeface="Cambria" panose="02040503050406030204" pitchFamily="18" charset="0"/>
              </a:rPr>
              <a:t>autati</a:t>
            </a:r>
            <a:r>
              <a:rPr lang="nb-NO" sz="2400">
                <a:latin typeface="Cambria" panose="02040503050406030204" pitchFamily="18" charset="0"/>
                <a:ea typeface="Cambria" panose="02040503050406030204" pitchFamily="18" charset="0"/>
              </a:rPr>
              <a:t> si </a:t>
            </a:r>
            <a:r>
              <a:rPr lang="nb-NO" sz="2400" err="1">
                <a:latin typeface="Cambria" panose="02040503050406030204" pitchFamily="18" charset="0"/>
                <a:ea typeface="Cambria" panose="02040503050406030204" pitchFamily="18" charset="0"/>
              </a:rPr>
              <a:t>offic</a:t>
            </a:r>
            <a:r>
              <a:rPr lang="nb-NO" sz="2400">
                <a:latin typeface="Cambria" panose="02040503050406030204" pitchFamily="18" charset="0"/>
                <a:ea typeface="Cambria" panose="02040503050406030204" pitchFamily="18" charset="0"/>
              </a:rPr>
              <a:t> tem </a:t>
            </a:r>
            <a:r>
              <a:rPr lang="nb-NO" sz="2400" err="1">
                <a:latin typeface="Cambria" panose="02040503050406030204" pitchFamily="18" charset="0"/>
                <a:ea typeface="Cambria" panose="02040503050406030204" pitchFamily="18" charset="0"/>
              </a:rPr>
              <a:t>faccabo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renesequas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ditam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quiatet</a:t>
            </a:r>
            <a:r>
              <a:rPr lang="nb-NO" sz="2400">
                <a:latin typeface="Cambria" panose="02040503050406030204" pitchFamily="18" charset="0"/>
                <a:ea typeface="Cambria" panose="02040503050406030204" pitchFamily="18" charset="0"/>
              </a:rPr>
              <a:t> ex </a:t>
            </a:r>
            <a:r>
              <a:rPr lang="nb-NO" sz="2400" err="1">
                <a:latin typeface="Cambria" panose="02040503050406030204" pitchFamily="18" charset="0"/>
                <a:ea typeface="Cambria" panose="02040503050406030204" pitchFamily="18" charset="0"/>
              </a:rPr>
              <a:t>ex</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etur</a:t>
            </a:r>
            <a:r>
              <a:rPr lang="nb-NO" sz="2400" smtClean="0">
                <a:latin typeface="Cambria" panose="02040503050406030204" pitchFamily="18" charset="0"/>
                <a:ea typeface="Cambria" panose="02040503050406030204" pitchFamily="18" charset="0"/>
              </a:rPr>
              <a:t>?</a:t>
            </a:r>
          </a:p>
          <a:p>
            <a:pPr>
              <a:lnSpc>
                <a:spcPts val="3600"/>
              </a:lnSpc>
            </a:pPr>
            <a:endParaRPr lang="nb-NO" sz="2400">
              <a:latin typeface="Cambria" panose="02040503050406030204" pitchFamily="18" charset="0"/>
              <a:ea typeface="Cambria" panose="02040503050406030204" pitchFamily="18" charset="0"/>
            </a:endParaRPr>
          </a:p>
          <a:p>
            <a:pPr>
              <a:lnSpc>
                <a:spcPts val="3600"/>
              </a:lnSpc>
            </a:pPr>
            <a:r>
              <a:rPr lang="nb-NO" sz="2400" err="1">
                <a:latin typeface="Cambria" panose="02040503050406030204" pitchFamily="18" charset="0"/>
                <a:ea typeface="Cambria" panose="02040503050406030204" pitchFamily="18" charset="0"/>
              </a:rPr>
              <a:t>Torporae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dolendi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psuntor</a:t>
            </a:r>
            <a:r>
              <a:rPr lang="nb-NO" sz="2400">
                <a:latin typeface="Cambria" panose="02040503050406030204" pitchFamily="18" charset="0"/>
                <a:ea typeface="Cambria" panose="02040503050406030204" pitchFamily="18" charset="0"/>
              </a:rPr>
              <a:t> min </a:t>
            </a:r>
            <a:r>
              <a:rPr lang="nb-NO" sz="2400" err="1">
                <a:latin typeface="Cambria" panose="02040503050406030204" pitchFamily="18" charset="0"/>
                <a:ea typeface="Cambria" panose="02040503050406030204" pitchFamily="18" charset="0"/>
              </a:rPr>
              <a:t>cum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fugit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dolorisimi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optas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essimin</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vellign</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amusciusant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occuscit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entibus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cillenis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autemquam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vollam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inullor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porempos</a:t>
            </a:r>
            <a:r>
              <a:rPr lang="nb-NO" sz="2400">
                <a:latin typeface="Cambria" panose="02040503050406030204" pitchFamily="18" charset="0"/>
                <a:ea typeface="Cambria" panose="02040503050406030204" pitchFamily="18" charset="0"/>
              </a:rPr>
              <a:t> est </a:t>
            </a:r>
            <a:r>
              <a:rPr lang="nb-NO" sz="2400" err="1">
                <a:latin typeface="Cambria" panose="02040503050406030204" pitchFamily="18" charset="0"/>
                <a:ea typeface="Cambria" panose="02040503050406030204" pitchFamily="18" charset="0"/>
              </a:rPr>
              <a:t>labo</a:t>
            </a:r>
            <a:r>
              <a:rPr lang="nb-NO" sz="2400">
                <a:latin typeface="Cambria" panose="02040503050406030204" pitchFamily="18" charset="0"/>
                <a:ea typeface="Cambria" panose="02040503050406030204" pitchFamily="18" charset="0"/>
              </a:rPr>
              <a:t>. Nem </a:t>
            </a:r>
            <a:r>
              <a:rPr lang="nb-NO" sz="2400" err="1">
                <a:latin typeface="Cambria" panose="02040503050406030204" pitchFamily="18" charset="0"/>
                <a:ea typeface="Cambria" panose="02040503050406030204" pitchFamily="18" charset="0"/>
              </a:rPr>
              <a:t>vollore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pliqui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accae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Bersper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undigenes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solorepudae</a:t>
            </a:r>
            <a:r>
              <a:rPr lang="nb-NO" sz="2400">
                <a:latin typeface="Cambria" panose="02040503050406030204" pitchFamily="18" charset="0"/>
                <a:ea typeface="Cambria" panose="02040503050406030204" pitchFamily="18" charset="0"/>
              </a:rPr>
              <a:t> nos ut </a:t>
            </a:r>
            <a:r>
              <a:rPr lang="nb-NO" sz="2400" err="1">
                <a:latin typeface="Cambria" panose="02040503050406030204" pitchFamily="18" charset="0"/>
                <a:ea typeface="Cambria" panose="02040503050406030204" pitchFamily="18" charset="0"/>
              </a:rPr>
              <a:t>offic</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temped</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quiatisque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consequia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similliquos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expercitatia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comnis</a:t>
            </a:r>
            <a:r>
              <a:rPr lang="nb-NO" sz="2400">
                <a:latin typeface="Cambria" panose="02040503050406030204" pitchFamily="18" charset="0"/>
                <a:ea typeface="Cambria" panose="02040503050406030204" pitchFamily="18" charset="0"/>
              </a:rPr>
              <a:t> as </a:t>
            </a:r>
            <a:r>
              <a:rPr lang="nb-NO" sz="2400" err="1">
                <a:latin typeface="Cambria" panose="02040503050406030204" pitchFamily="18" charset="0"/>
                <a:ea typeface="Cambria" panose="02040503050406030204" pitchFamily="18" charset="0"/>
              </a:rPr>
              <a:t>ea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cores</a:t>
            </a:r>
            <a:r>
              <a:rPr lang="nb-NO" sz="2400">
                <a:latin typeface="Cambria" panose="02040503050406030204" pitchFamily="18" charset="0"/>
                <a:ea typeface="Cambria" panose="02040503050406030204" pitchFamily="18" charset="0"/>
              </a:rPr>
              <a:t> il </a:t>
            </a:r>
            <a:r>
              <a:rPr lang="nb-NO" sz="2400" err="1">
                <a:latin typeface="Cambria" panose="02040503050406030204" pitchFamily="18" charset="0"/>
                <a:ea typeface="Cambria" panose="02040503050406030204" pitchFamily="18" charset="0"/>
              </a:rPr>
              <a:t>eos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excestruptum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ium</a:t>
            </a:r>
            <a:r>
              <a:rPr lang="nb-NO" sz="2400">
                <a:latin typeface="Cambria" panose="02040503050406030204" pitchFamily="18" charset="0"/>
                <a:ea typeface="Cambria" panose="02040503050406030204" pitchFamily="18" charset="0"/>
              </a:rPr>
              <a:t> es </a:t>
            </a:r>
            <a:r>
              <a:rPr lang="nb-NO" sz="2400" err="1">
                <a:latin typeface="Cambria" panose="02040503050406030204" pitchFamily="18" charset="0"/>
                <a:ea typeface="Cambria" panose="02040503050406030204" pitchFamily="18" charset="0"/>
              </a:rPr>
              <a:t>expe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debit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moditiscipsa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quistore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nim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dolesti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beate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rerum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ratent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verem</a:t>
            </a:r>
            <a:r>
              <a:rPr lang="nb-NO" sz="2400">
                <a:latin typeface="Cambria" panose="02040503050406030204" pitchFamily="18" charset="0"/>
                <a:ea typeface="Cambria" panose="02040503050406030204" pitchFamily="18" charset="0"/>
              </a:rPr>
              <a:t> sum ne </a:t>
            </a:r>
            <a:r>
              <a:rPr lang="nb-NO" sz="2400" err="1">
                <a:latin typeface="Cambria" panose="02040503050406030204" pitchFamily="18" charset="0"/>
                <a:ea typeface="Cambria" panose="02040503050406030204" pitchFamily="18" charset="0"/>
              </a:rPr>
              <a:t>deriori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invel</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intem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fugia</a:t>
            </a:r>
            <a:r>
              <a:rPr lang="nb-NO" sz="2400">
                <a:latin typeface="Cambria" panose="02040503050406030204" pitchFamily="18" charset="0"/>
                <a:ea typeface="Cambria" panose="02040503050406030204" pitchFamily="18" charset="0"/>
              </a:rPr>
              <a:t> del most </a:t>
            </a:r>
            <a:r>
              <a:rPr lang="nb-NO" sz="2400" err="1">
                <a:latin typeface="Cambria" panose="02040503050406030204" pitchFamily="18" charset="0"/>
                <a:ea typeface="Cambria" panose="02040503050406030204" pitchFamily="18" charset="0"/>
              </a:rPr>
              <a:t>aut</a:t>
            </a:r>
            <a:r>
              <a:rPr lang="nb-NO" sz="2400">
                <a:latin typeface="Cambria" panose="02040503050406030204" pitchFamily="18" charset="0"/>
                <a:ea typeface="Cambria" panose="02040503050406030204" pitchFamily="18" charset="0"/>
              </a:rPr>
              <a:t> por </a:t>
            </a:r>
            <a:r>
              <a:rPr lang="nb-NO" sz="2400" err="1">
                <a:latin typeface="Cambria" panose="02040503050406030204" pitchFamily="18" charset="0"/>
                <a:ea typeface="Cambria" panose="02040503050406030204" pitchFamily="18" charset="0"/>
              </a:rPr>
              <a:t>ratur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aliqui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occume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sequam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venitio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Itatam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occuptaqui</a:t>
            </a:r>
            <a:r>
              <a:rPr lang="nb-NO" sz="2400">
                <a:latin typeface="Cambria" panose="02040503050406030204" pitchFamily="18" charset="0"/>
                <a:ea typeface="Cambria" panose="02040503050406030204" pitchFamily="18" charset="0"/>
              </a:rPr>
              <a:t> ne </a:t>
            </a:r>
            <a:r>
              <a:rPr lang="nb-NO" sz="2400" err="1">
                <a:latin typeface="Cambria" panose="02040503050406030204" pitchFamily="18" charset="0"/>
                <a:ea typeface="Cambria" panose="02040503050406030204" pitchFamily="18" charset="0"/>
              </a:rPr>
              <a:t>volore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doluptur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autem</a:t>
            </a:r>
            <a:r>
              <a:rPr lang="nb-NO" sz="2400">
                <a:latin typeface="Cambria" panose="02040503050406030204" pitchFamily="18" charset="0"/>
                <a:ea typeface="Cambria" panose="02040503050406030204" pitchFamily="18" charset="0"/>
              </a:rPr>
              <a:t>. </a:t>
            </a:r>
            <a:endParaRPr lang="nb-NO" sz="2400" smtClean="0">
              <a:latin typeface="Cambria" panose="02040503050406030204" pitchFamily="18" charset="0"/>
              <a:ea typeface="Cambria" panose="02040503050406030204" pitchFamily="18" charset="0"/>
            </a:endParaRPr>
          </a:p>
        </p:txBody>
      </p:sp>
      <p:sp>
        <p:nvSpPr>
          <p:cNvPr id="25" name="TekstSylinder 13"/>
          <p:cNvSpPr txBox="1"/>
          <p:nvPr/>
        </p:nvSpPr>
        <p:spPr>
          <a:xfrm>
            <a:off x="1063383" y="32561213"/>
            <a:ext cx="8640762" cy="5452734"/>
          </a:xfrm>
          <a:prstGeom prst="rect">
            <a:avLst/>
          </a:prstGeom>
          <a:noFill/>
        </p:spPr>
        <p:txBody>
          <a:bodyPr wrap="square" tIns="288000" bIns="540000" rtlCol="0">
            <a:spAutoFit/>
          </a:bodyPr>
          <a:lstStyle/>
          <a:p>
            <a:pPr>
              <a:lnSpc>
                <a:spcPts val="3600"/>
              </a:lnSpc>
            </a:pPr>
            <a:r>
              <a:rPr lang="nb-NO" sz="2400" err="1">
                <a:latin typeface="Cambria" panose="02040503050406030204" pitchFamily="18" charset="0"/>
                <a:ea typeface="Cambria" panose="02040503050406030204" pitchFamily="18" charset="0"/>
              </a:rPr>
              <a:t>Natis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archilit</a:t>
            </a:r>
            <a:r>
              <a:rPr lang="nb-NO" sz="2400">
                <a:latin typeface="Cambria" panose="02040503050406030204" pitchFamily="18" charset="0"/>
                <a:ea typeface="Cambria" panose="02040503050406030204" pitchFamily="18" charset="0"/>
              </a:rPr>
              <a:t>, con </a:t>
            </a:r>
            <a:r>
              <a:rPr lang="nb-NO" sz="2400" err="1">
                <a:latin typeface="Cambria" panose="02040503050406030204" pitchFamily="18" charset="0"/>
                <a:ea typeface="Cambria" panose="02040503050406030204" pitchFamily="18" charset="0"/>
              </a:rPr>
              <a:t>consedio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doles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acia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quam</a:t>
            </a:r>
            <a:r>
              <a:rPr lang="nb-NO" sz="2400">
                <a:latin typeface="Cambria" panose="02040503050406030204" pitchFamily="18" charset="0"/>
                <a:ea typeface="Cambria" panose="02040503050406030204" pitchFamily="18" charset="0"/>
              </a:rPr>
              <a:t> sum </a:t>
            </a:r>
            <a:r>
              <a:rPr lang="nb-NO" sz="2400" err="1">
                <a:latin typeface="Cambria" panose="02040503050406030204" pitchFamily="18" charset="0"/>
                <a:ea typeface="Cambria" panose="02040503050406030204" pitchFamily="18" charset="0"/>
              </a:rPr>
              <a:t>faceperore</a:t>
            </a:r>
            <a:r>
              <a:rPr lang="nb-NO" sz="2400">
                <a:latin typeface="Cambria" panose="02040503050406030204" pitchFamily="18" charset="0"/>
                <a:ea typeface="Cambria" panose="02040503050406030204" pitchFamily="18" charset="0"/>
              </a:rPr>
              <a:t> sunt, </a:t>
            </a:r>
            <a:r>
              <a:rPr lang="nb-NO" sz="2400" err="1">
                <a:latin typeface="Cambria" panose="02040503050406030204" pitchFamily="18" charset="0"/>
                <a:ea typeface="Cambria" panose="02040503050406030204" pitchFamily="18" charset="0"/>
              </a:rPr>
              <a:t>offic</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tota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cum</a:t>
            </a:r>
            <a:r>
              <a:rPr lang="nb-NO" sz="2400">
                <a:latin typeface="Cambria" panose="02040503050406030204" pitchFamily="18" charset="0"/>
                <a:ea typeface="Cambria" panose="02040503050406030204" pitchFamily="18" charset="0"/>
              </a:rPr>
              <a:t>, is </a:t>
            </a:r>
            <a:r>
              <a:rPr lang="nb-NO" sz="2400" err="1">
                <a:latin typeface="Cambria" panose="02040503050406030204" pitchFamily="18" charset="0"/>
                <a:ea typeface="Cambria" panose="02040503050406030204" pitchFamily="18" charset="0"/>
              </a:rPr>
              <a:t>aut</a:t>
            </a:r>
            <a:r>
              <a:rPr lang="nb-NO" sz="2400">
                <a:latin typeface="Cambria" panose="02040503050406030204" pitchFamily="18" charset="0"/>
                <a:ea typeface="Cambria" panose="02040503050406030204" pitchFamily="18" charset="0"/>
              </a:rPr>
              <a:t> rest </a:t>
            </a:r>
            <a:r>
              <a:rPr lang="nb-NO" sz="2400" err="1">
                <a:latin typeface="Cambria" panose="02040503050406030204" pitchFamily="18" charset="0"/>
                <a:ea typeface="Cambria" panose="02040503050406030204" pitchFamily="18" charset="0"/>
              </a:rPr>
              <a:t>reperiatus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simuscipit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fugit</a:t>
            </a:r>
            <a:r>
              <a:rPr lang="nb-NO" sz="2400">
                <a:latin typeface="Cambria" panose="02040503050406030204" pitchFamily="18" charset="0"/>
                <a:ea typeface="Cambria" panose="02040503050406030204" pitchFamily="18" charset="0"/>
              </a:rPr>
              <a:t> lam </a:t>
            </a:r>
            <a:r>
              <a:rPr lang="nb-NO" sz="2400" err="1">
                <a:latin typeface="Cambria" panose="02040503050406030204" pitchFamily="18" charset="0"/>
                <a:ea typeface="Cambria" panose="02040503050406030204" pitchFamily="18" charset="0"/>
              </a:rPr>
              <a:t>quist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acearuntur</a:t>
            </a:r>
            <a:r>
              <a:rPr lang="nb-NO" sz="2400">
                <a:latin typeface="Cambria" panose="02040503050406030204" pitchFamily="18" charset="0"/>
                <a:ea typeface="Cambria" panose="02040503050406030204" pitchFamily="18" charset="0"/>
              </a:rPr>
              <a:t> si </a:t>
            </a:r>
            <a:r>
              <a:rPr lang="nb-NO" sz="2400" err="1">
                <a:latin typeface="Cambria" panose="02040503050406030204" pitchFamily="18" charset="0"/>
                <a:ea typeface="Cambria" panose="02040503050406030204" pitchFamily="18" charset="0"/>
              </a:rPr>
              <a:t>dolupta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nonsequodis</a:t>
            </a:r>
            <a:r>
              <a:rPr lang="nb-NO" sz="2400">
                <a:latin typeface="Cambria" panose="02040503050406030204" pitchFamily="18" charset="0"/>
                <a:ea typeface="Cambria" panose="02040503050406030204" pitchFamily="18" charset="0"/>
              </a:rPr>
              <a:t> in </a:t>
            </a:r>
            <a:r>
              <a:rPr lang="nb-NO" sz="2400" err="1">
                <a:latin typeface="Cambria" panose="02040503050406030204" pitchFamily="18" charset="0"/>
                <a:ea typeface="Cambria" panose="02040503050406030204" pitchFamily="18" charset="0"/>
              </a:rPr>
              <a:t>eum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aciatur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sequide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litatas</a:t>
            </a:r>
            <a:r>
              <a:rPr lang="nb-NO" sz="2400">
                <a:latin typeface="Cambria" panose="02040503050406030204" pitchFamily="18" charset="0"/>
                <a:ea typeface="Cambria" panose="02040503050406030204" pitchFamily="18" charset="0"/>
              </a:rPr>
              <a:t> et mod </a:t>
            </a:r>
            <a:r>
              <a:rPr lang="nb-NO" sz="2400" err="1">
                <a:latin typeface="Cambria" panose="02040503050406030204" pitchFamily="18" charset="0"/>
                <a:ea typeface="Cambria" panose="02040503050406030204" pitchFamily="18" charset="0"/>
              </a:rPr>
              <a:t>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maio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essinih</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itatque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dolorro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quae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ilique</a:t>
            </a:r>
            <a:r>
              <a:rPr lang="nb-NO" sz="2400">
                <a:latin typeface="Cambria" panose="02040503050406030204" pitchFamily="18" charset="0"/>
                <a:ea typeface="Cambria" panose="02040503050406030204" pitchFamily="18" charset="0"/>
              </a:rPr>
              <a:t> et, </a:t>
            </a:r>
            <a:r>
              <a:rPr lang="nb-NO" sz="2400" err="1">
                <a:latin typeface="Cambria" panose="02040503050406030204" pitchFamily="18" charset="0"/>
                <a:ea typeface="Cambria" panose="02040503050406030204" pitchFamily="18" charset="0"/>
              </a:rPr>
              <a:t>solum</a:t>
            </a:r>
            <a:r>
              <a:rPr lang="nb-NO" sz="2400">
                <a:latin typeface="Cambria" panose="02040503050406030204" pitchFamily="18" charset="0"/>
                <a:ea typeface="Cambria" panose="02040503050406030204" pitchFamily="18" charset="0"/>
              </a:rPr>
              <a:t> fuga. </a:t>
            </a:r>
            <a:r>
              <a:rPr lang="nb-NO" sz="2400" err="1">
                <a:latin typeface="Cambria" panose="02040503050406030204" pitchFamily="18" charset="0"/>
                <a:ea typeface="Cambria" panose="02040503050406030204" pitchFamily="18" charset="0"/>
              </a:rPr>
              <a:t>Bea</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nimet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abo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Sedis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aut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ullestrunt</a:t>
            </a:r>
            <a:r>
              <a:rPr lang="nb-NO" sz="2400">
                <a:latin typeface="Cambria" panose="02040503050406030204" pitchFamily="18" charset="0"/>
                <a:ea typeface="Cambria" panose="02040503050406030204" pitchFamily="18" charset="0"/>
              </a:rPr>
              <a:t> la </a:t>
            </a:r>
            <a:r>
              <a:rPr lang="nb-NO" sz="2400" err="1">
                <a:latin typeface="Cambria" panose="02040503050406030204" pitchFamily="18" charset="0"/>
                <a:ea typeface="Cambria" panose="02040503050406030204" pitchFamily="18" charset="0"/>
              </a:rPr>
              <a:t>que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conseque</a:t>
            </a:r>
            <a:r>
              <a:rPr lang="nb-NO" sz="2400">
                <a:latin typeface="Cambria" panose="02040503050406030204" pitchFamily="18" charset="0"/>
                <a:ea typeface="Cambria" panose="02040503050406030204" pitchFamily="18" charset="0"/>
              </a:rPr>
              <a:t> mint </a:t>
            </a:r>
            <a:r>
              <a:rPr lang="nb-NO" sz="2400" err="1">
                <a:latin typeface="Cambria" panose="02040503050406030204" pitchFamily="18" charset="0"/>
                <a:ea typeface="Cambria" panose="02040503050406030204" pitchFamily="18" charset="0"/>
              </a:rPr>
              <a:t>plaut</a:t>
            </a:r>
            <a:r>
              <a:rPr lang="nb-NO" sz="2400">
                <a:latin typeface="Cambria" panose="02040503050406030204" pitchFamily="18" charset="0"/>
                <a:ea typeface="Cambria" panose="02040503050406030204" pitchFamily="18" charset="0"/>
              </a:rPr>
              <a:t> re </a:t>
            </a:r>
            <a:r>
              <a:rPr lang="nb-NO" sz="2400" err="1">
                <a:latin typeface="Cambria" panose="02040503050406030204" pitchFamily="18" charset="0"/>
                <a:ea typeface="Cambria" panose="02040503050406030204" pitchFamily="18" charset="0"/>
              </a:rPr>
              <a:t>ea</a:t>
            </a:r>
            <a:r>
              <a:rPr lang="nb-NO" sz="2400">
                <a:latin typeface="Cambria" panose="02040503050406030204" pitchFamily="18" charset="0"/>
                <a:ea typeface="Cambria" panose="02040503050406030204" pitchFamily="18" charset="0"/>
              </a:rPr>
              <a:t> con </a:t>
            </a:r>
            <a:r>
              <a:rPr lang="nb-NO" sz="2400" err="1">
                <a:latin typeface="Cambria" panose="02040503050406030204" pitchFamily="18" charset="0"/>
                <a:ea typeface="Cambria" panose="02040503050406030204" pitchFamily="18" charset="0"/>
              </a:rPr>
              <a:t>corectium</a:t>
            </a:r>
            <a:r>
              <a:rPr lang="nb-NO" sz="2400">
                <a:latin typeface="Cambria" panose="02040503050406030204" pitchFamily="18" charset="0"/>
                <a:ea typeface="Cambria" panose="02040503050406030204" pitchFamily="18" charset="0"/>
              </a:rPr>
              <a:t> dis </a:t>
            </a:r>
            <a:r>
              <a:rPr lang="nb-NO" sz="2400" err="1">
                <a:latin typeface="Cambria" panose="02040503050406030204" pitchFamily="18" charset="0"/>
                <a:ea typeface="Cambria" panose="02040503050406030204" pitchFamily="18" charset="0"/>
              </a:rPr>
              <a:t>dolorum</a:t>
            </a:r>
            <a:r>
              <a:rPr lang="nb-NO" sz="2400">
                <a:latin typeface="Cambria" panose="02040503050406030204" pitchFamily="18" charset="0"/>
                <a:ea typeface="Cambria" panose="02040503050406030204" pitchFamily="18" charset="0"/>
              </a:rPr>
              <a:t> rem sum ant am </a:t>
            </a:r>
            <a:r>
              <a:rPr lang="nb-NO" sz="2400" err="1">
                <a:latin typeface="Cambria" panose="02040503050406030204" pitchFamily="18" charset="0"/>
                <a:ea typeface="Cambria" panose="02040503050406030204" pitchFamily="18" charset="0"/>
              </a:rPr>
              <a:t>venetur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quibeat</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emporpo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reperatiae</a:t>
            </a:r>
            <a:r>
              <a:rPr lang="nb-NO" sz="2400">
                <a:latin typeface="Cambria" panose="02040503050406030204" pitchFamily="18" charset="0"/>
                <a:ea typeface="Cambria" panose="02040503050406030204" pitchFamily="18" charset="0"/>
              </a:rPr>
              <a:t>. Les </a:t>
            </a:r>
            <a:r>
              <a:rPr lang="nb-NO" sz="2400" err="1">
                <a:latin typeface="Cambria" panose="02040503050406030204" pitchFamily="18" charset="0"/>
                <a:ea typeface="Cambria" panose="02040503050406030204" pitchFamily="18" charset="0"/>
              </a:rPr>
              <a:t>dio</a:t>
            </a:r>
            <a:r>
              <a:rPr lang="nb-NO" sz="2400">
                <a:latin typeface="Cambria" panose="02040503050406030204" pitchFamily="18" charset="0"/>
                <a:ea typeface="Cambria" panose="02040503050406030204" pitchFamily="18" charset="0"/>
              </a:rPr>
              <a:t> est </a:t>
            </a:r>
            <a:r>
              <a:rPr lang="nb-NO" sz="2400" err="1">
                <a:latin typeface="Cambria" panose="02040503050406030204" pitchFamily="18" charset="0"/>
                <a:ea typeface="Cambria" panose="02040503050406030204" pitchFamily="18" charset="0"/>
              </a:rPr>
              <a:t>est</a:t>
            </a:r>
            <a:r>
              <a:rPr lang="nb-NO" sz="2400">
                <a:latin typeface="Cambria" panose="02040503050406030204" pitchFamily="18" charset="0"/>
                <a:ea typeface="Cambria" panose="02040503050406030204" pitchFamily="18" charset="0"/>
              </a:rPr>
              <a:t>, si </a:t>
            </a:r>
            <a:r>
              <a:rPr lang="nb-NO" sz="2400" err="1">
                <a:latin typeface="Cambria" panose="02040503050406030204" pitchFamily="18" charset="0"/>
                <a:ea typeface="Cambria" panose="02040503050406030204" pitchFamily="18" charset="0"/>
              </a:rPr>
              <a:t>cum</a:t>
            </a:r>
            <a:r>
              <a:rPr lang="nb-NO" sz="2400">
                <a:latin typeface="Cambria" panose="02040503050406030204" pitchFamily="18" charset="0"/>
                <a:ea typeface="Cambria" panose="02040503050406030204" pitchFamily="18" charset="0"/>
              </a:rPr>
              <a:t> as </a:t>
            </a:r>
            <a:r>
              <a:rPr lang="nb-NO" sz="2400" err="1">
                <a:latin typeface="Cambria" panose="02040503050406030204" pitchFamily="18" charset="0"/>
                <a:ea typeface="Cambria" panose="02040503050406030204" pitchFamily="18" charset="0"/>
              </a:rPr>
              <a:t>im</a:t>
            </a:r>
            <a:r>
              <a:rPr lang="nb-NO" sz="2400">
                <a:latin typeface="Cambria" panose="02040503050406030204" pitchFamily="18" charset="0"/>
                <a:ea typeface="Cambria" panose="02040503050406030204" pitchFamily="18" charset="0"/>
              </a:rPr>
              <a:t> re </a:t>
            </a:r>
            <a:r>
              <a:rPr lang="nb-NO" sz="2400" err="1">
                <a:latin typeface="Cambria" panose="02040503050406030204" pitchFamily="18" charset="0"/>
                <a:ea typeface="Cambria" panose="02040503050406030204" pitchFamily="18" charset="0"/>
              </a:rPr>
              <a:t>nimus</a:t>
            </a:r>
            <a:r>
              <a:rPr lang="nb-NO" sz="2400">
                <a:latin typeface="Cambria" panose="02040503050406030204" pitchFamily="18" charset="0"/>
                <a:ea typeface="Cambria" panose="02040503050406030204" pitchFamily="18" charset="0"/>
              </a:rPr>
              <a:t>, te </a:t>
            </a:r>
            <a:r>
              <a:rPr lang="nb-NO" sz="2400" err="1">
                <a:latin typeface="Cambria" panose="02040503050406030204" pitchFamily="18" charset="0"/>
                <a:ea typeface="Cambria" panose="02040503050406030204" pitchFamily="18" charset="0"/>
              </a:rPr>
              <a:t>autati</a:t>
            </a:r>
            <a:r>
              <a:rPr lang="nb-NO" sz="2400">
                <a:latin typeface="Cambria" panose="02040503050406030204" pitchFamily="18" charset="0"/>
                <a:ea typeface="Cambria" panose="02040503050406030204" pitchFamily="18" charset="0"/>
              </a:rPr>
              <a:t> si </a:t>
            </a:r>
            <a:r>
              <a:rPr lang="nb-NO" sz="2400" err="1">
                <a:latin typeface="Cambria" panose="02040503050406030204" pitchFamily="18" charset="0"/>
                <a:ea typeface="Cambria" panose="02040503050406030204" pitchFamily="18" charset="0"/>
              </a:rPr>
              <a:t>offic</a:t>
            </a:r>
            <a:r>
              <a:rPr lang="nb-NO" sz="2400">
                <a:latin typeface="Cambria" panose="02040503050406030204" pitchFamily="18" charset="0"/>
                <a:ea typeface="Cambria" panose="02040503050406030204" pitchFamily="18" charset="0"/>
              </a:rPr>
              <a:t> tem </a:t>
            </a:r>
            <a:r>
              <a:rPr lang="nb-NO" sz="2400" err="1">
                <a:latin typeface="Cambria" panose="02040503050406030204" pitchFamily="18" charset="0"/>
                <a:ea typeface="Cambria" panose="02040503050406030204" pitchFamily="18" charset="0"/>
              </a:rPr>
              <a:t>faccabo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renesequas</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ditam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quiatet</a:t>
            </a:r>
            <a:r>
              <a:rPr lang="nb-NO" sz="2400">
                <a:latin typeface="Cambria" panose="02040503050406030204" pitchFamily="18" charset="0"/>
                <a:ea typeface="Cambria" panose="02040503050406030204" pitchFamily="18" charset="0"/>
              </a:rPr>
              <a:t> ex </a:t>
            </a:r>
            <a:r>
              <a:rPr lang="nb-NO" sz="2400" err="1">
                <a:latin typeface="Cambria" panose="02040503050406030204" pitchFamily="18" charset="0"/>
                <a:ea typeface="Cambria" panose="02040503050406030204" pitchFamily="18" charset="0"/>
              </a:rPr>
              <a:t>ex</a:t>
            </a:r>
            <a:r>
              <a:rPr lang="nb-NO" sz="2400">
                <a:latin typeface="Cambria" panose="02040503050406030204" pitchFamily="18" charset="0"/>
                <a:ea typeface="Cambria" panose="02040503050406030204" pitchFamily="18" charset="0"/>
              </a:rPr>
              <a:t> </a:t>
            </a:r>
            <a:r>
              <a:rPr lang="nb-NO" sz="2400" smtClean="0">
                <a:latin typeface="Cambria" panose="02040503050406030204" pitchFamily="18" charset="0"/>
                <a:ea typeface="Cambria" panose="02040503050406030204" pitchFamily="18" charset="0"/>
              </a:rPr>
              <a:t>etur? venitio</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Itatam</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occuptaqui</a:t>
            </a:r>
            <a:r>
              <a:rPr lang="nb-NO" sz="2400">
                <a:latin typeface="Cambria" panose="02040503050406030204" pitchFamily="18" charset="0"/>
                <a:ea typeface="Cambria" panose="02040503050406030204" pitchFamily="18" charset="0"/>
              </a:rPr>
              <a:t> ne </a:t>
            </a:r>
            <a:r>
              <a:rPr lang="nb-NO" sz="2400" err="1">
                <a:latin typeface="Cambria" panose="02040503050406030204" pitchFamily="18" charset="0"/>
                <a:ea typeface="Cambria" panose="02040503050406030204" pitchFamily="18" charset="0"/>
              </a:rPr>
              <a:t>volore</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doluptur</a:t>
            </a:r>
            <a:r>
              <a:rPr lang="nb-NO" sz="240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autem</a:t>
            </a:r>
            <a:r>
              <a:rPr lang="nb-NO" sz="2400">
                <a:latin typeface="Cambria" panose="02040503050406030204" pitchFamily="18" charset="0"/>
                <a:ea typeface="Cambria" panose="02040503050406030204" pitchFamily="18" charset="0"/>
              </a:rPr>
              <a:t>. </a:t>
            </a:r>
            <a:endParaRPr lang="nb-NO" sz="2400" smtClean="0">
              <a:latin typeface="Cambria" panose="02040503050406030204" pitchFamily="18" charset="0"/>
              <a:ea typeface="Cambria" panose="02040503050406030204" pitchFamily="18" charset="0"/>
            </a:endParaRP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5831" y="31019992"/>
            <a:ext cx="8636444" cy="5757629"/>
          </a:xfrm>
          <a:prstGeom prst="rect">
            <a:avLst/>
          </a:prstGeom>
        </p:spPr>
      </p:pic>
      <p:sp>
        <p:nvSpPr>
          <p:cNvPr id="26" name="TextBox 25"/>
          <p:cNvSpPr txBox="1"/>
          <p:nvPr/>
        </p:nvSpPr>
        <p:spPr>
          <a:xfrm>
            <a:off x="10805831" y="36777621"/>
            <a:ext cx="8645081" cy="1659027"/>
          </a:xfrm>
          <a:prstGeom prst="rect">
            <a:avLst/>
          </a:prstGeom>
          <a:noFill/>
        </p:spPr>
        <p:txBody>
          <a:bodyPr wrap="square" tIns="108000" bIns="540000" rtlCol="0">
            <a:spAutoFit/>
          </a:bodyPr>
          <a:lstStyle/>
          <a:p>
            <a:pPr>
              <a:lnSpc>
                <a:spcPts val="2700"/>
              </a:lnSpc>
            </a:pPr>
            <a:r>
              <a:rPr lang="nb-NO" i="1">
                <a:latin typeface="Cambria" panose="02040503050406030204" pitchFamily="18" charset="0"/>
                <a:ea typeface="Cambria" panose="02040503050406030204" pitchFamily="18" charset="0"/>
              </a:rPr>
              <a:t>Sedis aut ullestrunt la que conseque mint plaut re ea con corectium dis dolorum rem sum ant am venetur, quibeat emporpo reperatiae. Les dio est est, si </a:t>
            </a:r>
            <a:r>
              <a:rPr lang="nb-NO" i="1" smtClean="0">
                <a:latin typeface="Cambria" panose="02040503050406030204" pitchFamily="18" charset="0"/>
                <a:ea typeface="Cambria" panose="02040503050406030204" pitchFamily="18" charset="0"/>
              </a:rPr>
              <a:t>m </a:t>
            </a:r>
            <a:r>
              <a:rPr lang="nb-NO" i="1">
                <a:latin typeface="Cambria" panose="02040503050406030204" pitchFamily="18" charset="0"/>
                <a:ea typeface="Cambria" panose="02040503050406030204" pitchFamily="18" charset="0"/>
              </a:rPr>
              <a:t>quiatet ex ex eturcum as im re nimus, te autati si offic tem faccabo renesequas dita?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998</Words>
  <Application>Microsoft Office PowerPoint</Application>
  <PresentationFormat>Egendefinert</PresentationFormat>
  <Paragraphs>23</Paragraphs>
  <Slides>1</Slides>
  <Notes>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vt:i4>
      </vt:variant>
    </vt:vector>
  </HeadingPairs>
  <TitlesOfParts>
    <vt:vector size="5" baseType="lpstr">
      <vt:lpstr>Arial</vt:lpstr>
      <vt:lpstr>Calibri</vt:lpstr>
      <vt:lpstr>Cambria</vt:lpstr>
      <vt:lpstr>Office Theme</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2019-03-27T11:47:20Z</dcterms:modified>
</cp:coreProperties>
</file>