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60" r:id="rId2"/>
  </p:sldIdLst>
  <p:sldSz cx="30264100" cy="42799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19513" userDrawn="1">
          <p15:clr>
            <a:srgbClr val="A4A3A4"/>
          </p15:clr>
        </p15:guide>
        <p15:guide id="5" pos="95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Forfatte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9A81"/>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2" autoAdjust="0"/>
    <p:restoredTop sz="94622" autoAdjust="0"/>
  </p:normalViewPr>
  <p:slideViewPr>
    <p:cSldViewPr>
      <p:cViewPr varScale="1">
        <p:scale>
          <a:sx n="24" d="100"/>
          <a:sy n="24" d="100"/>
        </p:scale>
        <p:origin x="4242" y="150"/>
      </p:cViewPr>
      <p:guideLst>
        <p:guide orient="horz" pos="19513"/>
        <p:guide pos="953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121" d="100"/>
          <a:sy n="121" d="100"/>
        </p:scale>
        <p:origin x="49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66D44-45B2-41CE-B7B9-FA4FEECE6940}" type="datetimeFigureOut">
              <a:rPr lang="nb-NO" smtClean="0"/>
              <a:t>27.03.2019</a:t>
            </a:fld>
            <a:endParaRPr lang="nb-NO"/>
          </a:p>
        </p:txBody>
      </p:sp>
      <p:sp>
        <p:nvSpPr>
          <p:cNvPr id="4" name="Plassholder for lysbilde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smtClean="0"/>
              <a:t>Rediger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4ABBF5-EFD2-4346-A156-088762B0E761}" type="slidenum">
              <a:rPr lang="nb-NO" smtClean="0"/>
              <a:t>‹#›</a:t>
            </a:fld>
            <a:endParaRPr lang="nb-NO"/>
          </a:p>
        </p:txBody>
      </p:sp>
    </p:spTree>
    <p:extLst>
      <p:ext uri="{BB962C8B-B14F-4D97-AF65-F5344CB8AC3E}">
        <p14:creationId xmlns:p14="http://schemas.microsoft.com/office/powerpoint/2010/main" val="3220601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134ABBF5-EFD2-4346-A156-088762B0E761}" type="slidenum">
              <a:rPr lang="nb-NO" smtClean="0"/>
              <a:t>1</a:t>
            </a:fld>
            <a:endParaRPr lang="nb-NO"/>
          </a:p>
        </p:txBody>
      </p:sp>
    </p:spTree>
    <p:extLst>
      <p:ext uri="{BB962C8B-B14F-4D97-AF65-F5344CB8AC3E}">
        <p14:creationId xmlns:p14="http://schemas.microsoft.com/office/powerpoint/2010/main" val="182361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ster engelsk grønn 2 spalter skygge">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1" y="0"/>
            <a:ext cx="30267175" cy="4693838"/>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Rektangel 6"/>
          <p:cNvSpPr/>
          <p:nvPr userDrawn="1"/>
        </p:nvSpPr>
        <p:spPr>
          <a:xfrm>
            <a:off x="1094954" y="8150224"/>
            <a:ext cx="13464000" cy="30357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Rektangel 8"/>
          <p:cNvSpPr/>
          <p:nvPr userDrawn="1"/>
        </p:nvSpPr>
        <p:spPr>
          <a:xfrm>
            <a:off x="15708313" y="8150224"/>
            <a:ext cx="13465175" cy="30357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ektangel 1"/>
          <p:cNvSpPr/>
          <p:nvPr userDrawn="1"/>
        </p:nvSpPr>
        <p:spPr>
          <a:xfrm>
            <a:off x="1090613" y="5557838"/>
            <a:ext cx="28082875" cy="17287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2"/>
          <a:stretch>
            <a:fillRect/>
          </a:stretch>
        </p:blipFill>
        <p:spPr>
          <a:xfrm>
            <a:off x="1080000" y="39437452"/>
            <a:ext cx="7391174" cy="3326400"/>
          </a:xfrm>
          <a:prstGeom prst="rect">
            <a:avLst/>
          </a:prstGeom>
        </p:spPr>
      </p:pic>
    </p:spTree>
    <p:extLst>
      <p:ext uri="{BB962C8B-B14F-4D97-AF65-F5344CB8AC3E}">
        <p14:creationId xmlns:p14="http://schemas.microsoft.com/office/powerpoint/2010/main" val="403160510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9169" userDrawn="1">
          <p15:clr>
            <a:srgbClr val="FBAE40"/>
          </p15:clr>
        </p15:guide>
        <p15:guide id="3" pos="18377">
          <p15:clr>
            <a:srgbClr val="FBAE40"/>
          </p15:clr>
        </p15:guide>
        <p15:guide id="4" pos="9895" userDrawn="1">
          <p15:clr>
            <a:srgbClr val="FBAE40"/>
          </p15:clr>
        </p15:guide>
        <p15:guide id="5" orient="horz" pos="3501" userDrawn="1">
          <p15:clr>
            <a:srgbClr val="FBAE40"/>
          </p15:clr>
        </p15:guide>
        <p15:guide id="6" orient="horz" pos="4590">
          <p15:clr>
            <a:srgbClr val="FBAE40"/>
          </p15:clr>
        </p15:guide>
        <p15:guide id="7" orient="horz" pos="5134" userDrawn="1">
          <p15:clr>
            <a:srgbClr val="FBAE40"/>
          </p15:clr>
        </p15:guide>
        <p15:guide id="8" orient="horz" pos="24230" userDrawn="1">
          <p15:clr>
            <a:srgbClr val="FBAE40"/>
          </p15:clr>
        </p15:guide>
        <p15:guide id="9" orient="horz" pos="2231" userDrawn="1">
          <p15:clr>
            <a:srgbClr val="FBAE40"/>
          </p15:clr>
        </p15:guide>
        <p15:guide id="10" orient="horz" pos="59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ster engelsk grønn 2 spalter ">
    <p:spTree>
      <p:nvGrpSpPr>
        <p:cNvPr id="1" name=""/>
        <p:cNvGrpSpPr/>
        <p:nvPr/>
      </p:nvGrpSpPr>
      <p:grpSpPr>
        <a:xfrm>
          <a:off x="0" y="0"/>
          <a:ext cx="0" cy="0"/>
          <a:chOff x="0" y="0"/>
          <a:chExt cx="0" cy="0"/>
        </a:xfrm>
      </p:grpSpPr>
      <p:sp>
        <p:nvSpPr>
          <p:cNvPr id="10" name="Rektangel 9"/>
          <p:cNvSpPr/>
          <p:nvPr userDrawn="1"/>
        </p:nvSpPr>
        <p:spPr>
          <a:xfrm>
            <a:off x="-23838" y="39401500"/>
            <a:ext cx="30240000" cy="3397500"/>
          </a:xfrm>
          <a:prstGeom prst="rect">
            <a:avLst/>
          </a:prstGeom>
          <a:solidFill>
            <a:srgbClr val="009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Rektangel 4"/>
          <p:cNvSpPr/>
          <p:nvPr userDrawn="1"/>
        </p:nvSpPr>
        <p:spPr>
          <a:xfrm>
            <a:off x="-1" y="0"/>
            <a:ext cx="30267175" cy="4680000"/>
          </a:xfrm>
          <a:prstGeom prst="rect">
            <a:avLst/>
          </a:prstGeom>
          <a:solidFill>
            <a:srgbClr val="009A8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6" name="Bilde 5"/>
          <p:cNvPicPr>
            <a:picLocks noChangeAspect="1"/>
          </p:cNvPicPr>
          <p:nvPr userDrawn="1"/>
        </p:nvPicPr>
        <p:blipFill>
          <a:blip r:embed="rId2"/>
          <a:stretch>
            <a:fillRect/>
          </a:stretch>
        </p:blipFill>
        <p:spPr>
          <a:xfrm>
            <a:off x="1080000" y="39437452"/>
            <a:ext cx="7391174" cy="3326400"/>
          </a:xfrm>
          <a:prstGeom prst="rect">
            <a:avLst/>
          </a:prstGeom>
        </p:spPr>
      </p:pic>
    </p:spTree>
    <p:extLst>
      <p:ext uri="{BB962C8B-B14F-4D97-AF65-F5344CB8AC3E}">
        <p14:creationId xmlns:p14="http://schemas.microsoft.com/office/powerpoint/2010/main" val="361643107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687">
          <p15:clr>
            <a:srgbClr val="FBAE40"/>
          </p15:clr>
        </p15:guide>
        <p15:guide id="2" pos="9169">
          <p15:clr>
            <a:srgbClr val="FBAE40"/>
          </p15:clr>
        </p15:guide>
        <p15:guide id="3" pos="18377">
          <p15:clr>
            <a:srgbClr val="FBAE40"/>
          </p15:clr>
        </p15:guide>
        <p15:guide id="4" pos="9895">
          <p15:clr>
            <a:srgbClr val="FBAE40"/>
          </p15:clr>
        </p15:guide>
        <p15:guide id="5" orient="horz" pos="3501">
          <p15:clr>
            <a:srgbClr val="FBAE40"/>
          </p15:clr>
        </p15:guide>
        <p15:guide id="6" orient="horz" pos="4635" userDrawn="1">
          <p15:clr>
            <a:srgbClr val="FBAE40"/>
          </p15:clr>
        </p15:guide>
        <p15:guide id="7" orient="horz" pos="5179" userDrawn="1">
          <p15:clr>
            <a:srgbClr val="FBAE40"/>
          </p15:clr>
        </p15:guide>
        <p15:guide id="8" orient="horz" pos="24230">
          <p15:clr>
            <a:srgbClr val="FBAE40"/>
          </p15:clr>
        </p15:guide>
        <p15:guide id="9" orient="horz" pos="2231" userDrawn="1">
          <p15:clr>
            <a:srgbClr val="FBAE40"/>
          </p15:clr>
        </p15:guide>
        <p15:guide id="10" orient="horz" pos="59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4"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90613" y="949325"/>
            <a:ext cx="28082875" cy="2592387"/>
          </a:xfrm>
          <a:prstGeom prst="rect">
            <a:avLst/>
          </a:prstGeom>
          <a:noFill/>
        </p:spPr>
        <p:txBody>
          <a:bodyPr wrap="square" lIns="0" tIns="0" rIns="0" bIns="0" rtlCol="0" anchor="ctr">
            <a:noAutofit/>
          </a:bodyPr>
          <a:lstStyle/>
          <a:p>
            <a:pPr algn="ctr"/>
            <a:r>
              <a:rPr lang="nb-NO" sz="8500" b="1" smtClean="0">
                <a:solidFill>
                  <a:schemeClr val="bg1"/>
                </a:solidFill>
                <a:latin typeface="Arial" panose="020B0604020202020204" pitchFamily="34" charset="0"/>
                <a:cs typeface="Arial" panose="020B0604020202020204" pitchFamily="34" charset="0"/>
              </a:rPr>
              <a:t>Poster </a:t>
            </a:r>
            <a:r>
              <a:rPr lang="nb-NO" sz="8500" b="1" err="1" smtClean="0">
                <a:solidFill>
                  <a:schemeClr val="bg1"/>
                </a:solidFill>
                <a:latin typeface="Arial" panose="020B0604020202020204" pitchFamily="34" charset="0"/>
                <a:cs typeface="Arial" panose="020B0604020202020204" pitchFamily="34" charset="0"/>
              </a:rPr>
              <a:t>title</a:t>
            </a:r>
            <a:endParaRPr lang="nb-NO" sz="8500" b="1" smtClean="0">
              <a:solidFill>
                <a:schemeClr val="bg1"/>
              </a:solidFill>
              <a:latin typeface="Arial" panose="020B0604020202020204" pitchFamily="34" charset="0"/>
              <a:cs typeface="Arial" panose="020B0604020202020204" pitchFamily="34" charset="0"/>
            </a:endParaRPr>
          </a:p>
          <a:p>
            <a:pPr algn="ctr"/>
            <a:r>
              <a:rPr lang="nb-NO" sz="8500" b="1" smtClean="0">
                <a:solidFill>
                  <a:schemeClr val="bg1"/>
                </a:solidFill>
                <a:latin typeface="Arial" panose="020B0604020202020204" pitchFamily="34" charset="0"/>
                <a:cs typeface="Arial" panose="020B0604020202020204" pitchFamily="34" charset="0"/>
              </a:rPr>
              <a:t>Arial 80 – 85 </a:t>
            </a:r>
            <a:r>
              <a:rPr lang="nb-NO" sz="8500" b="1" err="1" smtClean="0">
                <a:solidFill>
                  <a:schemeClr val="bg1"/>
                </a:solidFill>
                <a:latin typeface="Arial" panose="020B0604020202020204" pitchFamily="34" charset="0"/>
                <a:cs typeface="Arial" panose="020B0604020202020204" pitchFamily="34" charset="0"/>
              </a:rPr>
              <a:t>pt</a:t>
            </a:r>
            <a:r>
              <a:rPr lang="nb-NO" sz="8500" b="1" smtClean="0">
                <a:solidFill>
                  <a:schemeClr val="bg1"/>
                </a:solidFill>
                <a:latin typeface="Arial" panose="020B0604020202020204" pitchFamily="34" charset="0"/>
                <a:cs typeface="Arial" panose="020B0604020202020204" pitchFamily="34" charset="0"/>
              </a:rPr>
              <a:t> bold</a:t>
            </a:r>
            <a:endParaRPr lang="nb-NO" sz="8500" b="1">
              <a:solidFill>
                <a:schemeClr val="bg1"/>
              </a:solidFill>
              <a:latin typeface="Arial" panose="020B0604020202020204" pitchFamily="34" charset="0"/>
              <a:cs typeface="Arial" panose="020B0604020202020204" pitchFamily="34" charset="0"/>
            </a:endParaRPr>
          </a:p>
        </p:txBody>
      </p:sp>
      <p:sp>
        <p:nvSpPr>
          <p:cNvPr id="3" name="TekstSylinder 2"/>
          <p:cNvSpPr txBox="1"/>
          <p:nvPr/>
        </p:nvSpPr>
        <p:spPr>
          <a:xfrm>
            <a:off x="1090613" y="5557837"/>
            <a:ext cx="28082875" cy="1800225"/>
          </a:xfrm>
          <a:prstGeom prst="rect">
            <a:avLst/>
          </a:prstGeom>
          <a:noFill/>
        </p:spPr>
        <p:txBody>
          <a:bodyPr wrap="square" lIns="0" tIns="0" rIns="0" bIns="0" rtlCol="0" anchor="ctr">
            <a:noAutofit/>
          </a:bodyPr>
          <a:lstStyle/>
          <a:p>
            <a:pPr algn="ctr"/>
            <a:r>
              <a:rPr lang="nb-NO" sz="2800" smtClean="0">
                <a:latin typeface="Arial" panose="020B0604020202020204" pitchFamily="34" charset="0"/>
                <a:cs typeface="Arial" panose="020B0604020202020204" pitchFamily="34" charset="0"/>
              </a:rPr>
              <a:t>Author Name</a:t>
            </a:r>
            <a:r>
              <a:rPr lang="nb-NO" sz="2800" baseline="30000" smtClean="0">
                <a:latin typeface="Arial" panose="020B0604020202020204" pitchFamily="34" charset="0"/>
                <a:cs typeface="Arial" panose="020B0604020202020204" pitchFamily="34" charset="0"/>
              </a:rPr>
              <a:t>1</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2</a:t>
            </a:r>
            <a:r>
              <a:rPr lang="nb-NO" sz="2800" smtClean="0">
                <a:latin typeface="Arial" panose="020B0604020202020204" pitchFamily="34" charset="0"/>
                <a:cs typeface="Arial" panose="020B0604020202020204" pitchFamily="34" charset="0"/>
              </a:rPr>
              <a:t>, Author Name</a:t>
            </a:r>
            <a:r>
              <a:rPr lang="nb-NO" sz="2800" baseline="30000" smtClean="0">
                <a:latin typeface="Arial" panose="020B0604020202020204" pitchFamily="34" charset="0"/>
                <a:cs typeface="Arial" panose="020B0604020202020204" pitchFamily="34" charset="0"/>
              </a:rPr>
              <a:t>3</a:t>
            </a:r>
          </a:p>
          <a:p>
            <a:pPr algn="ctr">
              <a:lnSpc>
                <a:spcPct val="150000"/>
              </a:lnSpc>
            </a:pPr>
            <a:r>
              <a:rPr lang="nb-NO" sz="2000" baseline="30000" smtClean="0">
                <a:latin typeface="Arial" panose="020B0604020202020204" pitchFamily="34" charset="0"/>
                <a:cs typeface="Arial" panose="020B0604020202020204" pitchFamily="34" charset="0"/>
              </a:rPr>
              <a:t>1</a:t>
            </a:r>
            <a:r>
              <a:rPr lang="nb-NO" sz="2000" smtClean="0">
                <a:latin typeface="Arial" panose="020B0604020202020204" pitchFamily="34" charset="0"/>
                <a:cs typeface="Arial" panose="020B0604020202020204" pitchFamily="34" charset="0"/>
              </a:rPr>
              <a:t>Contact information,</a:t>
            </a:r>
            <a:r>
              <a:rPr lang="nb-NO" sz="2000" baseline="30000" smtClean="0">
                <a:latin typeface="Arial" panose="020B0604020202020204" pitchFamily="34" charset="0"/>
                <a:cs typeface="Arial" panose="020B0604020202020204" pitchFamily="34" charset="0"/>
              </a:rPr>
              <a:t>2</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Contact</a:t>
            </a:r>
            <a:r>
              <a:rPr lang="nb-NO" sz="2000" smtClean="0">
                <a:latin typeface="Arial" panose="020B0604020202020204" pitchFamily="34" charset="0"/>
                <a:cs typeface="Arial" panose="020B0604020202020204" pitchFamily="34" charset="0"/>
              </a:rPr>
              <a:t> </a:t>
            </a:r>
            <a:r>
              <a:rPr lang="nb-NO" sz="2000" err="1" smtClean="0">
                <a:latin typeface="Arial" panose="020B0604020202020204" pitchFamily="34" charset="0"/>
                <a:cs typeface="Arial" panose="020B0604020202020204" pitchFamily="34" charset="0"/>
              </a:rPr>
              <a:t>information</a:t>
            </a:r>
            <a:r>
              <a:rPr lang="nb-NO" sz="2000" smtClean="0">
                <a:latin typeface="Arial" panose="020B0604020202020204" pitchFamily="34" charset="0"/>
                <a:cs typeface="Arial" panose="020B0604020202020204" pitchFamily="34" charset="0"/>
              </a:rPr>
              <a:t>, </a:t>
            </a:r>
            <a:r>
              <a:rPr lang="nb-NO" sz="2000" baseline="30000" smtClean="0">
                <a:latin typeface="Arial" panose="020B0604020202020204" pitchFamily="34" charset="0"/>
                <a:cs typeface="Arial" panose="020B0604020202020204" pitchFamily="34" charset="0"/>
              </a:rPr>
              <a:t>3</a:t>
            </a:r>
            <a:r>
              <a:rPr lang="nb-NO" sz="2000" smtClean="0">
                <a:latin typeface="Arial" panose="020B0604020202020204" pitchFamily="34" charset="0"/>
                <a:cs typeface="Arial" panose="020B0604020202020204" pitchFamily="34" charset="0"/>
              </a:rPr>
              <a:t>Contact </a:t>
            </a:r>
            <a:r>
              <a:rPr lang="nb-NO" sz="2000" err="1" smtClean="0">
                <a:latin typeface="Arial" panose="020B0604020202020204" pitchFamily="34" charset="0"/>
                <a:cs typeface="Arial" panose="020B0604020202020204" pitchFamily="34" charset="0"/>
              </a:rPr>
              <a:t>information</a:t>
            </a:r>
            <a:endParaRPr lang="nb-NO" sz="2000" smtClean="0">
              <a:latin typeface="Arial" panose="020B0604020202020204" pitchFamily="34" charset="0"/>
              <a:cs typeface="Arial" panose="020B0604020202020204" pitchFamily="34" charset="0"/>
            </a:endParaRPr>
          </a:p>
          <a:p>
            <a:pPr algn="ctr"/>
            <a:endParaRPr lang="nb-NO" sz="2400" baseline="30000" smtClean="0">
              <a:latin typeface="Arial" panose="020B0604020202020204" pitchFamily="34" charset="0"/>
              <a:cs typeface="Arial" panose="020B0604020202020204" pitchFamily="34" charset="0"/>
            </a:endParaRPr>
          </a:p>
        </p:txBody>
      </p:sp>
      <p:sp>
        <p:nvSpPr>
          <p:cNvPr id="4" name="TekstSylinder 3"/>
          <p:cNvSpPr txBox="1"/>
          <p:nvPr/>
        </p:nvSpPr>
        <p:spPr>
          <a:xfrm>
            <a:off x="1090612" y="8243032"/>
            <a:ext cx="13465175"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54" name="TekstSylinder 53"/>
          <p:cNvSpPr txBox="1"/>
          <p:nvPr/>
        </p:nvSpPr>
        <p:spPr>
          <a:xfrm>
            <a:off x="1125618" y="30059510"/>
            <a:ext cx="13465175" cy="674200"/>
          </a:xfrm>
          <a:prstGeom prst="rect">
            <a:avLst/>
          </a:prstGeom>
          <a:solidFill>
            <a:srgbClr val="009A81"/>
          </a:solidFill>
        </p:spPr>
        <p:txBody>
          <a:bodyPr wrap="square" tIns="90000" bIns="90000" rtlCol="0">
            <a:spAutoFit/>
          </a:bodyPr>
          <a:lstStyle/>
          <a:p>
            <a:r>
              <a:rPr lang="nb-NO" sz="3200" b="1" dirty="0" err="1" smtClean="0">
                <a:solidFill>
                  <a:schemeClr val="bg1"/>
                </a:solidFill>
                <a:latin typeface="Arial" panose="020B0604020202020204" pitchFamily="34" charset="0"/>
                <a:cs typeface="Arial" panose="020B0604020202020204" pitchFamily="34" charset="0"/>
              </a:rPr>
              <a:t>Subtitle</a:t>
            </a:r>
            <a:endParaRPr lang="nb-NO" sz="3200" b="1" dirty="0">
              <a:solidFill>
                <a:schemeClr val="bg1"/>
              </a:solidFill>
              <a:latin typeface="Arial" panose="020B0604020202020204" pitchFamily="34" charset="0"/>
              <a:cs typeface="Arial" panose="020B0604020202020204" pitchFamily="34" charset="0"/>
            </a:endParaRPr>
          </a:p>
        </p:txBody>
      </p:sp>
      <p:sp>
        <p:nvSpPr>
          <p:cNvPr id="14" name="TekstSylinder 13"/>
          <p:cNvSpPr txBox="1"/>
          <p:nvPr/>
        </p:nvSpPr>
        <p:spPr>
          <a:xfrm>
            <a:off x="1086293" y="8891104"/>
            <a:ext cx="13469493" cy="7299394"/>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emporpo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reperatiae</a:t>
            </a:r>
            <a:r>
              <a:rPr lang="nb-NO" sz="2400" dirty="0">
                <a:latin typeface="Cambria" panose="02040503050406030204" pitchFamily="18" charset="0"/>
                <a:ea typeface="Cambria" panose="02040503050406030204" pitchFamily="18" charset="0"/>
              </a:rPr>
              <a:t>. Les </a:t>
            </a:r>
            <a:r>
              <a:rPr lang="nb-NO" sz="2400" dirty="0" err="1">
                <a:latin typeface="Cambria" panose="02040503050406030204" pitchFamily="18" charset="0"/>
                <a:ea typeface="Cambria" panose="02040503050406030204" pitchFamily="18" charset="0"/>
              </a:rPr>
              <a:t>dio</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est</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as </a:t>
            </a:r>
            <a:r>
              <a:rPr lang="nb-NO" sz="2400" dirty="0" err="1">
                <a:latin typeface="Cambria" panose="02040503050406030204" pitchFamily="18" charset="0"/>
                <a:ea typeface="Cambria" panose="02040503050406030204" pitchFamily="18" charset="0"/>
              </a:rPr>
              <a:t>im</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nimus</a:t>
            </a:r>
            <a:r>
              <a:rPr lang="nb-NO" sz="2400" dirty="0">
                <a:latin typeface="Cambria" panose="02040503050406030204" pitchFamily="18" charset="0"/>
                <a:ea typeface="Cambria" panose="02040503050406030204" pitchFamily="18" charset="0"/>
              </a:rPr>
              <a:t>, te </a:t>
            </a:r>
            <a:r>
              <a:rPr lang="nb-NO" sz="2400" dirty="0" err="1">
                <a:latin typeface="Cambria" panose="02040503050406030204" pitchFamily="18" charset="0"/>
                <a:ea typeface="Cambria" panose="02040503050406030204" pitchFamily="18" charset="0"/>
              </a:rPr>
              <a:t>autati</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renesequas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ditam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quiatet</a:t>
            </a:r>
            <a:r>
              <a:rPr lang="nb-NO" sz="2400" dirty="0">
                <a:latin typeface="Cambria" panose="02040503050406030204" pitchFamily="18" charset="0"/>
                <a:ea typeface="Cambria" panose="02040503050406030204" pitchFamily="18" charset="0"/>
              </a:rPr>
              <a:t> ex </a:t>
            </a:r>
            <a:r>
              <a:rPr lang="nb-NO" sz="2400" dirty="0" err="1">
                <a:latin typeface="Cambria" panose="02040503050406030204" pitchFamily="18" charset="0"/>
                <a:ea typeface="Cambria" panose="02040503050406030204" pitchFamily="18" charset="0"/>
              </a:rPr>
              <a:t>ex</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etur</a:t>
            </a:r>
            <a:r>
              <a:rPr lang="nb-NO" sz="2400" smtClean="0">
                <a:latin typeface="Cambria" panose="02040503050406030204" pitchFamily="18" charset="0"/>
                <a:ea typeface="Cambria" panose="02040503050406030204" pitchFamily="18" charset="0"/>
              </a:rPr>
              <a:t>?</a:t>
            </a:r>
          </a:p>
          <a:p>
            <a:pPr>
              <a:lnSpc>
                <a:spcPts val="3600"/>
              </a:lnSpc>
            </a:pPr>
            <a:endParaRPr lang="nb-NO" sz="2400">
              <a:latin typeface="Cambria" panose="02040503050406030204" pitchFamily="18" charset="0"/>
              <a:ea typeface="Cambria" panose="02040503050406030204" pitchFamily="18" charset="0"/>
            </a:endParaRPr>
          </a:p>
          <a:p>
            <a:pPr>
              <a:lnSpc>
                <a:spcPts val="3600"/>
              </a:lnSpc>
            </a:pPr>
            <a:r>
              <a:rPr lang="nb-NO" sz="2400">
                <a:latin typeface="Cambria" panose="02040503050406030204" pitchFamily="18" charset="0"/>
                <a:ea typeface="Cambria" panose="02040503050406030204" pitchFamily="18" charset="0"/>
              </a:rPr>
              <a:t>Is eum esti ulpa volor mos molupidem que plit quoditis rero et abora non reptaqu iatio. Tur, simus nis alit omnimus volessint.</a:t>
            </a:r>
          </a:p>
          <a:p>
            <a:pPr>
              <a:lnSpc>
                <a:spcPts val="3600"/>
              </a:lnSpc>
            </a:pPr>
            <a:r>
              <a:rPr lang="nb-NO" sz="2400">
                <a:latin typeface="Cambria" panose="02040503050406030204" pitchFamily="18" charset="0"/>
                <a:ea typeface="Cambria" panose="02040503050406030204" pitchFamily="18" charset="0"/>
              </a:rPr>
              <a:t>Volorporem hic tem. Et occusda nonsequ iditio cus, quiaepudit auda veliquam, quisti tendebis eum enitiis saeped eum, sitaquatqui ute conectem reic tem acesed et laudia debit int elita pa nonempo rrovidi onsediosa nem num et as escilligent dolorru ptaturitatis reptatature possit omnimus pra qui si conse sit dolorer itatqui beribus, quatiusdae velit pereseque que que volorerchita elique dolla volo incia quosandam, cum aut quia nimus dipsand aepersp eribearundi quia autest haris </a:t>
            </a:r>
            <a:r>
              <a:rPr lang="nb-NO" sz="2400" smtClean="0">
                <a:latin typeface="Cambria" panose="02040503050406030204" pitchFamily="18" charset="0"/>
                <a:ea typeface="Cambria" panose="02040503050406030204" pitchFamily="18" charset="0"/>
              </a:rPr>
              <a:t>at..</a:t>
            </a:r>
            <a:endParaRPr lang="nb-NO" sz="2400"/>
          </a:p>
        </p:txBody>
      </p:sp>
      <p:sp>
        <p:nvSpPr>
          <p:cNvPr id="58" name="TekstSylinder 57"/>
          <p:cNvSpPr txBox="1"/>
          <p:nvPr/>
        </p:nvSpPr>
        <p:spPr>
          <a:xfrm>
            <a:off x="1105892" y="30742849"/>
            <a:ext cx="6572676" cy="7761059"/>
          </a:xfrm>
          <a:prstGeom prst="rect">
            <a:avLst/>
          </a:prstGeom>
          <a:noFill/>
        </p:spPr>
        <p:txBody>
          <a:bodyPr wrap="square" tIns="288000" bIns="540000" rtlCol="0">
            <a:spAutoFit/>
          </a:bodyPr>
          <a:lstStyle/>
          <a:p>
            <a:pPr>
              <a:lnSpc>
                <a:spcPts val="3600"/>
              </a:lnSpc>
            </a:pPr>
            <a:r>
              <a:rPr lang="nb-NO" sz="2400" dirty="0" smtClean="0">
                <a:latin typeface="Cambria" panose="02040503050406030204" pitchFamily="18" charset="0"/>
                <a:ea typeface="Cambria" panose="02040503050406030204" pitchFamily="18" charset="0"/>
              </a:rPr>
              <a:t>Nam </a:t>
            </a:r>
            <a:r>
              <a:rPr lang="nb-NO" sz="2400" dirty="0">
                <a:latin typeface="Cambria" panose="02040503050406030204" pitchFamily="18" charset="0"/>
                <a:ea typeface="Cambria" panose="02040503050406030204" pitchFamily="18" charset="0"/>
              </a:rPr>
              <a:t>culpa </a:t>
            </a:r>
            <a:r>
              <a:rPr lang="nb-NO" sz="2400" dirty="0" err="1">
                <a:latin typeface="Cambria" panose="02040503050406030204" pitchFamily="18" charset="0"/>
                <a:ea typeface="Cambria" panose="02040503050406030204" pitchFamily="18" charset="0"/>
              </a:rPr>
              <a:t>sequati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aerferitium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nimoluptat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tectibea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ipsa</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enditiae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volorib</a:t>
            </a:r>
            <a:r>
              <a:rPr lang="nb-NO" sz="2400" dirty="0">
                <a:latin typeface="Cambria" panose="02040503050406030204" pitchFamily="18" charset="0"/>
                <a:ea typeface="Cambria" panose="02040503050406030204" pitchFamily="18" charset="0"/>
              </a:rPr>
              <a:t> usant, </a:t>
            </a:r>
            <a:r>
              <a:rPr lang="nb-NO" sz="2400" dirty="0" err="1">
                <a:latin typeface="Cambria" panose="02040503050406030204" pitchFamily="18" charset="0"/>
                <a:ea typeface="Cambria" panose="02040503050406030204" pitchFamily="18" charset="0"/>
              </a:rPr>
              <a:t>secea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audi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optatum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omnisquis</a:t>
            </a:r>
            <a:r>
              <a:rPr lang="nb-NO" sz="2400" dirty="0">
                <a:latin typeface="Cambria" panose="02040503050406030204" pitchFamily="18" charset="0"/>
                <a:ea typeface="Cambria" panose="02040503050406030204" pitchFamily="18" charset="0"/>
              </a:rPr>
              <a:t> a </a:t>
            </a:r>
            <a:r>
              <a:rPr lang="nb-NO" sz="2400" dirty="0" err="1">
                <a:latin typeface="Cambria" panose="02040503050406030204" pitchFamily="18" charset="0"/>
                <a:ea typeface="Cambria" panose="02040503050406030204" pitchFamily="18" charset="0"/>
              </a:rPr>
              <a:t>quis</a:t>
            </a:r>
            <a:r>
              <a:rPr lang="nb-NO" sz="2400" dirty="0">
                <a:latin typeface="Cambria" panose="02040503050406030204" pitchFamily="18" charset="0"/>
                <a:ea typeface="Cambria" panose="02040503050406030204" pitchFamily="18" charset="0"/>
              </a:rPr>
              <a:t> ut </a:t>
            </a:r>
            <a:r>
              <a:rPr lang="nb-NO" sz="2400" dirty="0" err="1">
                <a:latin typeface="Cambria" panose="02040503050406030204" pitchFamily="18" charset="0"/>
                <a:ea typeface="Cambria" panose="02040503050406030204" pitchFamily="18" charset="0"/>
              </a:rPr>
              <a:t>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asit</a:t>
            </a:r>
            <a:r>
              <a:rPr lang="nb-NO" sz="2400" dirty="0">
                <a:latin typeface="Cambria" panose="02040503050406030204" pitchFamily="18" charset="0"/>
                <a:ea typeface="Cambria" panose="02040503050406030204" pitchFamily="18" charset="0"/>
              </a:rPr>
              <a:t> rem fuga. Et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toreic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temporiaecum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ipiendempero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veremque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testior</a:t>
            </a:r>
            <a:r>
              <a:rPr lang="nb-NO" sz="2400" dirty="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pernam</a:t>
            </a:r>
            <a:r>
              <a:rPr lang="nb-NO" sz="2400" dirty="0" smtClean="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ari</a:t>
            </a:r>
            <a:r>
              <a:rPr lang="nb-NO" sz="2400" dirty="0">
                <a:latin typeface="Cambria" panose="02040503050406030204" pitchFamily="18" charset="0"/>
                <a:ea typeface="Cambria" panose="02040503050406030204" pitchFamily="18" charset="0"/>
              </a:rPr>
              <a:t> ute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eumqui</a:t>
            </a:r>
            <a:r>
              <a:rPr lang="nb-NO" sz="2400" dirty="0">
                <a:latin typeface="Cambria" panose="02040503050406030204" pitchFamily="18" charset="0"/>
                <a:ea typeface="Cambria" panose="02040503050406030204" pitchFamily="18" charset="0"/>
              </a:rPr>
              <a:t> dem. </a:t>
            </a:r>
            <a:r>
              <a:rPr lang="nb-NO" sz="2400" dirty="0" err="1">
                <a:latin typeface="Cambria" panose="02040503050406030204" pitchFamily="18" charset="0"/>
                <a:ea typeface="Cambria" panose="02040503050406030204" pitchFamily="18" charset="0"/>
              </a:rPr>
              <a:t>Ma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cuptasi</a:t>
            </a:r>
            <a:r>
              <a:rPr lang="nb-NO" sz="2400" dirty="0">
                <a:latin typeface="Cambria" panose="02040503050406030204" pitchFamily="18" charset="0"/>
                <a:ea typeface="Cambria" panose="02040503050406030204" pitchFamily="18" charset="0"/>
              </a:rPr>
              <a:t> magnat </a:t>
            </a:r>
            <a:r>
              <a:rPr lang="nb-NO" sz="2400" dirty="0" err="1">
                <a:latin typeface="Cambria" panose="02040503050406030204" pitchFamily="18" charset="0"/>
                <a:ea typeface="Cambria" panose="02040503050406030204" pitchFamily="18" charset="0"/>
              </a:rPr>
              <a:t>moluptas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nihilluptiis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dolorrovita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fugitint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iust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moloriae</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dolori</a:t>
            </a:r>
            <a:r>
              <a:rPr lang="nb-NO" sz="2400" dirty="0">
                <a:latin typeface="Cambria" panose="02040503050406030204" pitchFamily="18" charset="0"/>
                <a:ea typeface="Cambria" panose="02040503050406030204" pitchFamily="18" charset="0"/>
              </a:rPr>
              <a:t> unt </a:t>
            </a:r>
            <a:r>
              <a:rPr lang="nb-NO" sz="2400" dirty="0" err="1">
                <a:latin typeface="Cambria" panose="02040503050406030204" pitchFamily="18" charset="0"/>
                <a:ea typeface="Cambria" panose="02040503050406030204" pitchFamily="18" charset="0"/>
              </a:rPr>
              <a:t>autat</a:t>
            </a:r>
            <a:r>
              <a:rPr lang="nb-NO" sz="2400" dirty="0" smtClean="0">
                <a:latin typeface="Cambria" panose="02040503050406030204" pitchFamily="18" charset="0"/>
                <a:ea typeface="Cambria" panose="02040503050406030204" pitchFamily="18" charset="0"/>
              </a:rPr>
              <a:t>.</a:t>
            </a:r>
          </a:p>
          <a:p>
            <a:pPr>
              <a:lnSpc>
                <a:spcPts val="3600"/>
              </a:lnSpc>
            </a:pPr>
            <a:endParaRPr lang="nb-NO" sz="2400" dirty="0">
              <a:latin typeface="Cambria" panose="02040503050406030204" pitchFamily="18" charset="0"/>
              <a:ea typeface="Cambria" panose="02040503050406030204" pitchFamily="18" charset="0"/>
            </a:endParaRPr>
          </a:p>
          <a:p>
            <a:pPr>
              <a:lnSpc>
                <a:spcPts val="3600"/>
              </a:lnSpc>
            </a:pPr>
            <a:r>
              <a:rPr lang="nb-NO" sz="2400" dirty="0" err="1">
                <a:latin typeface="Cambria" panose="02040503050406030204" pitchFamily="18" charset="0"/>
                <a:ea typeface="Cambria" panose="02040503050406030204" pitchFamily="18" charset="0"/>
              </a:rPr>
              <a:t>Parciandel</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conecto</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faccae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totatem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iducitatur</a:t>
            </a:r>
            <a:r>
              <a:rPr lang="nb-NO" sz="2400" dirty="0">
                <a:latin typeface="Cambria" panose="02040503050406030204" pitchFamily="18" charset="0"/>
                <a:ea typeface="Cambria" panose="02040503050406030204" pitchFamily="18" charset="0"/>
              </a:rPr>
              <a:t>, tem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ex </a:t>
            </a:r>
            <a:r>
              <a:rPr lang="nb-NO" sz="2400" dirty="0" err="1">
                <a:latin typeface="Cambria" panose="02040503050406030204" pitchFamily="18" charset="0"/>
                <a:ea typeface="Cambria" panose="02040503050406030204" pitchFamily="18" charset="0"/>
              </a:rPr>
              <a:t>enis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veritiu</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sandita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temporpor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aliquatem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harum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desequidel</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imus</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reprate.</a:t>
            </a:r>
            <a:endParaRPr lang="nb-NO" sz="2400" dirty="0" smtClean="0">
              <a:latin typeface="Cambria" panose="02040503050406030204" pitchFamily="18" charset="0"/>
              <a:ea typeface="Cambria" panose="02040503050406030204" pitchFamily="18" charset="0"/>
            </a:endParaRPr>
          </a:p>
        </p:txBody>
      </p:sp>
      <p:sp>
        <p:nvSpPr>
          <p:cNvPr id="15" name="TekstSylinder 3"/>
          <p:cNvSpPr txBox="1"/>
          <p:nvPr/>
        </p:nvSpPr>
        <p:spPr>
          <a:xfrm>
            <a:off x="1091802" y="16214725"/>
            <a:ext cx="13463986"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sp>
        <p:nvSpPr>
          <p:cNvPr id="16" name="TekstSylinder 13"/>
          <p:cNvSpPr txBox="1"/>
          <p:nvPr/>
        </p:nvSpPr>
        <p:spPr>
          <a:xfrm>
            <a:off x="1090613" y="16934925"/>
            <a:ext cx="13465052" cy="3144410"/>
          </a:xfrm>
          <a:prstGeom prst="rect">
            <a:avLst/>
          </a:prstGeom>
          <a:noFill/>
        </p:spPr>
        <p:txBody>
          <a:bodyPr wrap="square" tIns="288000" bIns="540000" rtlCol="0">
            <a:spAutoFit/>
          </a:bodyPr>
          <a:lstStyle/>
          <a:p>
            <a:pPr>
              <a:lnSpc>
                <a:spcPts val="3600"/>
              </a:lnSpc>
            </a:pPr>
            <a:r>
              <a:rPr lang="nb-NO" sz="2400" dirty="0" err="1">
                <a:latin typeface="Cambria" panose="02040503050406030204" pitchFamily="18" charset="0"/>
                <a:ea typeface="Cambria" panose="02040503050406030204" pitchFamily="18" charset="0"/>
              </a:rPr>
              <a:t>Natis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archilit</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consedio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doles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faceperore</a:t>
            </a:r>
            <a:r>
              <a:rPr lang="nb-NO" sz="2400" dirty="0">
                <a:latin typeface="Cambria" panose="02040503050406030204" pitchFamily="18" charset="0"/>
                <a:ea typeface="Cambria" panose="02040503050406030204" pitchFamily="18" charset="0"/>
              </a:rPr>
              <a:t> sunt, </a:t>
            </a:r>
            <a:r>
              <a:rPr lang="nb-NO" sz="2400" dirty="0" err="1">
                <a:latin typeface="Cambria" panose="02040503050406030204" pitchFamily="18" charset="0"/>
                <a:ea typeface="Cambria" panose="02040503050406030204" pitchFamily="18" charset="0"/>
              </a:rPr>
              <a:t>offic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cum</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rest </a:t>
            </a:r>
            <a:r>
              <a:rPr lang="nb-NO" sz="2400" dirty="0" err="1">
                <a:latin typeface="Cambria" panose="02040503050406030204" pitchFamily="18" charset="0"/>
                <a:ea typeface="Cambria" panose="02040503050406030204" pitchFamily="18" charset="0"/>
              </a:rPr>
              <a:t>reperiatus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simuscipit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a:t>
            </a:r>
            <a:r>
              <a:rPr lang="nb-NO" sz="2400" dirty="0">
                <a:latin typeface="Cambria" panose="02040503050406030204" pitchFamily="18" charset="0"/>
                <a:ea typeface="Cambria" panose="02040503050406030204" pitchFamily="18" charset="0"/>
              </a:rPr>
              <a:t> lam </a:t>
            </a:r>
            <a:r>
              <a:rPr lang="nb-NO" sz="2400" dirty="0" err="1">
                <a:latin typeface="Cambria" panose="02040503050406030204" pitchFamily="18" charset="0"/>
                <a:ea typeface="Cambria" panose="02040503050406030204" pitchFamily="18" charset="0"/>
              </a:rPr>
              <a:t>quist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acearuntur</a:t>
            </a:r>
            <a:r>
              <a:rPr lang="nb-NO" sz="2400" dirty="0">
                <a:latin typeface="Cambria" panose="02040503050406030204" pitchFamily="18" charset="0"/>
                <a:ea typeface="Cambria" panose="02040503050406030204" pitchFamily="18" charset="0"/>
              </a:rPr>
              <a:t> si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nonsequodis</a:t>
            </a:r>
            <a:r>
              <a:rPr lang="nb-NO" sz="2400" dirty="0">
                <a:latin typeface="Cambria" panose="02040503050406030204" pitchFamily="18" charset="0"/>
                <a:ea typeface="Cambria" panose="02040503050406030204" pitchFamily="18" charset="0"/>
              </a:rPr>
              <a:t> in </a:t>
            </a:r>
            <a:r>
              <a:rPr lang="nb-NO" sz="2400" dirty="0" err="1">
                <a:latin typeface="Cambria" panose="02040503050406030204" pitchFamily="18" charset="0"/>
                <a:ea typeface="Cambria" panose="02040503050406030204" pitchFamily="18" charset="0"/>
              </a:rPr>
              <a:t>eum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sequide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litatas</a:t>
            </a:r>
            <a:r>
              <a:rPr lang="nb-NO" sz="2400" dirty="0">
                <a:latin typeface="Cambria" panose="02040503050406030204" pitchFamily="18" charset="0"/>
                <a:ea typeface="Cambria" panose="02040503050406030204" pitchFamily="18" charset="0"/>
              </a:rPr>
              <a:t> et mod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essinih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itatque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ilique</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solum</a:t>
            </a:r>
            <a:r>
              <a:rPr lang="nb-NO" sz="2400" dirty="0">
                <a:latin typeface="Cambria" panose="02040503050406030204" pitchFamily="18" charset="0"/>
                <a:ea typeface="Cambria" panose="02040503050406030204" pitchFamily="18" charset="0"/>
              </a:rPr>
              <a:t> fuga. </a:t>
            </a:r>
            <a:r>
              <a:rPr lang="nb-NO" sz="2400" dirty="0" err="1">
                <a:latin typeface="Cambria" panose="02040503050406030204" pitchFamily="18" charset="0"/>
                <a:ea typeface="Cambria" panose="02040503050406030204" pitchFamily="18" charset="0"/>
              </a:rPr>
              <a:t>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ullestrunt</a:t>
            </a:r>
            <a:r>
              <a:rPr lang="nb-NO" sz="2400" dirty="0">
                <a:latin typeface="Cambria" panose="02040503050406030204" pitchFamily="18" charset="0"/>
                <a:ea typeface="Cambria" panose="02040503050406030204" pitchFamily="18" charset="0"/>
              </a:rPr>
              <a:t> la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conseque</a:t>
            </a:r>
            <a:r>
              <a:rPr lang="nb-NO" sz="2400" dirty="0">
                <a:latin typeface="Cambria" panose="02040503050406030204" pitchFamily="18" charset="0"/>
                <a:ea typeface="Cambria" panose="02040503050406030204" pitchFamily="18" charset="0"/>
              </a:rPr>
              <a:t> mint </a:t>
            </a:r>
            <a:r>
              <a:rPr lang="nb-NO" sz="2400" dirty="0" err="1">
                <a:latin typeface="Cambria" panose="02040503050406030204" pitchFamily="18" charset="0"/>
                <a:ea typeface="Cambria" panose="02040503050406030204" pitchFamily="18" charset="0"/>
              </a:rPr>
              <a:t>plaut</a:t>
            </a:r>
            <a:r>
              <a:rPr lang="nb-NO" sz="2400" dirty="0">
                <a:latin typeface="Cambria" panose="02040503050406030204" pitchFamily="18" charset="0"/>
                <a:ea typeface="Cambria" panose="02040503050406030204" pitchFamily="18" charset="0"/>
              </a:rPr>
              <a:t> re </a:t>
            </a:r>
            <a:r>
              <a:rPr lang="nb-NO" sz="2400" dirty="0" err="1">
                <a:latin typeface="Cambria" panose="02040503050406030204" pitchFamily="18" charset="0"/>
                <a:ea typeface="Cambria" panose="02040503050406030204" pitchFamily="18" charset="0"/>
              </a:rPr>
              <a:t>ea</a:t>
            </a:r>
            <a:r>
              <a:rPr lang="nb-NO" sz="2400" dirty="0">
                <a:latin typeface="Cambria" panose="02040503050406030204" pitchFamily="18" charset="0"/>
                <a:ea typeface="Cambria" panose="02040503050406030204" pitchFamily="18" charset="0"/>
              </a:rPr>
              <a:t> con </a:t>
            </a:r>
            <a:r>
              <a:rPr lang="nb-NO" sz="2400" dirty="0" err="1">
                <a:latin typeface="Cambria" panose="02040503050406030204" pitchFamily="18" charset="0"/>
                <a:ea typeface="Cambria" panose="02040503050406030204" pitchFamily="18" charset="0"/>
              </a:rPr>
              <a:t>corectium</a:t>
            </a:r>
            <a:r>
              <a:rPr lang="nb-NO" sz="2400" dirty="0">
                <a:latin typeface="Cambria" panose="02040503050406030204" pitchFamily="18" charset="0"/>
                <a:ea typeface="Cambria" panose="02040503050406030204" pitchFamily="18" charset="0"/>
              </a:rPr>
              <a:t> dis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rem sum ant am </a:t>
            </a:r>
            <a:r>
              <a:rPr lang="nb-NO" sz="2400" dirty="0" err="1">
                <a:latin typeface="Cambria" panose="02040503050406030204" pitchFamily="18" charset="0"/>
                <a:ea typeface="Cambria" panose="02040503050406030204" pitchFamily="18" charset="0"/>
              </a:rPr>
              <a:t>venetur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quibeat</a:t>
            </a:r>
            <a:r>
              <a:rPr lang="nb-NO" sz="2400" dirty="0">
                <a:latin typeface="Cambria" panose="02040503050406030204" pitchFamily="18" charset="0"/>
                <a:ea typeface="Cambria" panose="02040503050406030204" pitchFamily="18" charset="0"/>
              </a:rPr>
              <a:t> </a:t>
            </a:r>
            <a:r>
              <a:rPr lang="nb-NO" sz="2400" err="1">
                <a:latin typeface="Cambria" panose="02040503050406030204" pitchFamily="18" charset="0"/>
                <a:ea typeface="Cambria" panose="02040503050406030204" pitchFamily="18" charset="0"/>
              </a:rPr>
              <a:t>emporpo</a:t>
            </a:r>
            <a:r>
              <a:rPr lang="nb-NO" sz="2400">
                <a:latin typeface="Cambria" panose="02040503050406030204" pitchFamily="18" charset="0"/>
                <a:ea typeface="Cambria" panose="02040503050406030204" pitchFamily="18" charset="0"/>
              </a:rPr>
              <a:t> </a:t>
            </a:r>
            <a:r>
              <a:rPr lang="nb-NO" sz="2400" smtClean="0">
                <a:latin typeface="Cambria" panose="02040503050406030204" pitchFamily="18" charset="0"/>
                <a:ea typeface="Cambria" panose="02040503050406030204" pitchFamily="18" charset="0"/>
              </a:rPr>
              <a:t>reperatiae.</a:t>
            </a:r>
            <a:endParaRPr lang="nb-NO" sz="2400" dirty="0" smtClean="0">
              <a:latin typeface="Cambria" panose="02040503050406030204" pitchFamily="18" charset="0"/>
              <a:ea typeface="Cambria" panose="02040503050406030204" pitchFamily="18" charset="0"/>
            </a:endParaRPr>
          </a:p>
        </p:txBody>
      </p:sp>
      <p:pic>
        <p:nvPicPr>
          <p:cNvPr id="8" name="Picture 7"/>
          <p:cNvPicPr preferRelativeResize="0">
            <a:picLocks noChangeAspect="1"/>
          </p:cNvPicPr>
          <p:nvPr/>
        </p:nvPicPr>
        <p:blipFill rotWithShape="1">
          <a:blip r:embed="rId3">
            <a:extLst>
              <a:ext uri="{28A0092B-C50C-407E-A947-70E740481C1C}">
                <a14:useLocalDpi xmlns:a14="http://schemas.microsoft.com/office/drawing/2010/main" val="0"/>
              </a:ext>
            </a:extLst>
          </a:blip>
          <a:srcRect l="-63" r="-546"/>
          <a:stretch/>
        </p:blipFill>
        <p:spPr>
          <a:xfrm>
            <a:off x="1086292" y="20091180"/>
            <a:ext cx="6556926" cy="5112568"/>
          </a:xfrm>
          <a:prstGeom prst="rect">
            <a:avLst/>
          </a:prstGeom>
        </p:spPr>
      </p:pic>
      <p:sp>
        <p:nvSpPr>
          <p:cNvPr id="10" name="TextBox 9"/>
          <p:cNvSpPr txBox="1"/>
          <p:nvPr/>
        </p:nvSpPr>
        <p:spPr>
          <a:xfrm>
            <a:off x="1085425" y="25211212"/>
            <a:ext cx="6557793" cy="1693074"/>
          </a:xfrm>
          <a:prstGeom prst="rect">
            <a:avLst/>
          </a:prstGeom>
          <a:noFill/>
        </p:spPr>
        <p:txBody>
          <a:bodyPr wrap="square" tIns="108000" bIns="540000" rtlCol="0">
            <a:spAutoFit/>
          </a:bodyPr>
          <a:lstStyle/>
          <a:p>
            <a:pPr>
              <a:lnSpc>
                <a:spcPts val="2700"/>
              </a:lnSpc>
            </a:pPr>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t>
            </a:r>
            <a:r>
              <a:rPr lang="nb-NO" i="1">
                <a:latin typeface="Cambria" panose="02040503050406030204" pitchFamily="18" charset="0"/>
                <a:ea typeface="Cambria" panose="02040503050406030204" pitchFamily="18" charset="0"/>
              </a:rPr>
              <a:t>as </a:t>
            </a:r>
            <a:r>
              <a:rPr lang="nb-NO" i="1" smtClean="0">
                <a:latin typeface="Cambria" panose="02040503050406030204" pitchFamily="18" charset="0"/>
                <a:ea typeface="Cambria" panose="02040503050406030204" pitchFamily="18" charset="0"/>
              </a:rPr>
              <a:t>im</a:t>
            </a:r>
            <a:endParaRPr lang="nb-NO" i="1" dirty="0">
              <a:latin typeface="Cambria" panose="02040503050406030204" pitchFamily="18" charset="0"/>
              <a:ea typeface="Cambria" panose="02040503050406030204" pitchFamily="18" charset="0"/>
            </a:endParaRPr>
          </a:p>
        </p:txBody>
      </p:sp>
      <p:sp>
        <p:nvSpPr>
          <p:cNvPr id="12" name="TextBox 11"/>
          <p:cNvSpPr txBox="1"/>
          <p:nvPr/>
        </p:nvSpPr>
        <p:spPr>
          <a:xfrm>
            <a:off x="1125618" y="26905961"/>
            <a:ext cx="13451431" cy="3144410"/>
          </a:xfrm>
          <a:prstGeom prst="rect">
            <a:avLst/>
          </a:prstGeom>
          <a:noFill/>
        </p:spPr>
        <p:txBody>
          <a:bodyPr wrap="square" tIns="288000" bIns="540000" rtlCol="0">
            <a:spAutoFit/>
          </a:bodyPr>
          <a:lstStyle/>
          <a:p>
            <a:pPr lvl="0">
              <a:lnSpc>
                <a:spcPts val="3600"/>
              </a:lnSpc>
            </a:pPr>
            <a:r>
              <a:rPr lang="nb-NO" sz="2400" dirty="0" err="1" smtClean="0">
                <a:solidFill>
                  <a:prstClr val="black"/>
                </a:solidFill>
                <a:latin typeface="Cambria" panose="02040503050406030204" pitchFamily="18" charset="0"/>
                <a:ea typeface="Cambria" panose="02040503050406030204" pitchFamily="18" charset="0"/>
              </a:rPr>
              <a:t>Alit</a:t>
            </a:r>
            <a:r>
              <a:rPr lang="nb-NO" sz="2400" dirty="0">
                <a:solidFill>
                  <a:prstClr val="black"/>
                </a:solidFill>
                <a:latin typeface="Cambria" panose="02040503050406030204" pitchFamily="18" charset="0"/>
                <a:ea typeface="Cambria" panose="02040503050406030204" pitchFamily="18" charset="0"/>
              </a:rPr>
              <a:t>, con </a:t>
            </a:r>
            <a:r>
              <a:rPr lang="nb-NO" sz="2400" dirty="0" err="1">
                <a:solidFill>
                  <a:prstClr val="black"/>
                </a:solidFill>
                <a:latin typeface="Cambria" panose="02040503050406030204" pitchFamily="18" charset="0"/>
                <a:ea typeface="Cambria" panose="02040503050406030204" pitchFamily="18" charset="0"/>
              </a:rPr>
              <a:t>repta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re </a:t>
            </a:r>
            <a:r>
              <a:rPr lang="nb-NO" sz="2400" dirty="0" err="1">
                <a:solidFill>
                  <a:prstClr val="black"/>
                </a:solidFill>
                <a:latin typeface="Cambria" panose="02040503050406030204" pitchFamily="18" charset="0"/>
                <a:ea typeface="Cambria" panose="02040503050406030204" pitchFamily="18" charset="0"/>
              </a:rPr>
              <a:t>cusdae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platquodia</a:t>
            </a:r>
            <a:r>
              <a:rPr lang="nb-NO" sz="2400" dirty="0">
                <a:solidFill>
                  <a:prstClr val="black"/>
                </a:solidFill>
                <a:latin typeface="Cambria" panose="02040503050406030204" pitchFamily="18" charset="0"/>
                <a:ea typeface="Cambria" panose="02040503050406030204" pitchFamily="18" charset="0"/>
              </a:rPr>
              <a:t> nis et pro et </a:t>
            </a:r>
            <a:r>
              <a:rPr lang="nb-NO" sz="2400" dirty="0" err="1">
                <a:solidFill>
                  <a:prstClr val="black"/>
                </a:solidFill>
                <a:latin typeface="Cambria" panose="02040503050406030204" pitchFamily="18" charset="0"/>
                <a:ea typeface="Cambria" panose="02040503050406030204" pitchFamily="18" charset="0"/>
              </a:rPr>
              <a:t>dusandusdae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Ximet</a:t>
            </a:r>
            <a:r>
              <a:rPr lang="nb-NO" sz="2400" dirty="0">
                <a:solidFill>
                  <a:prstClr val="black"/>
                </a:solidFill>
                <a:latin typeface="Cambria" panose="02040503050406030204" pitchFamily="18" charset="0"/>
                <a:ea typeface="Cambria" panose="02040503050406030204" pitchFamily="18" charset="0"/>
              </a:rPr>
              <a:t> lab </a:t>
            </a:r>
            <a:r>
              <a:rPr lang="nb-NO" sz="2400" dirty="0" err="1">
                <a:solidFill>
                  <a:prstClr val="black"/>
                </a:solidFill>
                <a:latin typeface="Cambria" panose="02040503050406030204" pitchFamily="18" charset="0"/>
                <a:ea typeface="Cambria" panose="02040503050406030204" pitchFamily="18" charset="0"/>
              </a:rPr>
              <a:t>int</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iurionsequam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volupit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laboreperum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volese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miniene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ssequiae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voluptatur</a:t>
            </a:r>
            <a:r>
              <a:rPr lang="nb-NO" sz="2400" dirty="0">
                <a:solidFill>
                  <a:prstClr val="black"/>
                </a:solidFill>
                <a:latin typeface="Cambria" panose="02040503050406030204" pitchFamily="18" charset="0"/>
                <a:ea typeface="Cambria" panose="02040503050406030204" pitchFamily="18" charset="0"/>
              </a:rPr>
              <a:t> am el is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unt </a:t>
            </a:r>
            <a:r>
              <a:rPr lang="nb-NO" sz="2400" dirty="0" err="1">
                <a:solidFill>
                  <a:prstClr val="black"/>
                </a:solidFill>
                <a:latin typeface="Cambria" panose="02040503050406030204" pitchFamily="18" charset="0"/>
                <a:ea typeface="Cambria" panose="02040503050406030204" pitchFamily="18" charset="0"/>
              </a:rPr>
              <a:t>omniaestrum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utassit</a:t>
            </a:r>
            <a:r>
              <a:rPr lang="nb-NO" sz="2400" dirty="0">
                <a:solidFill>
                  <a:prstClr val="black"/>
                </a:solidFill>
                <a:latin typeface="Cambria" panose="02040503050406030204" pitchFamily="18" charset="0"/>
                <a:ea typeface="Cambria" panose="02040503050406030204" pitchFamily="18" charset="0"/>
              </a:rPr>
              <a:t>, vit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vollaborest</a:t>
            </a:r>
            <a:r>
              <a:rPr lang="nb-NO" sz="2400" dirty="0">
                <a:solidFill>
                  <a:prstClr val="black"/>
                </a:solidFill>
                <a:latin typeface="Cambria" panose="02040503050406030204" pitchFamily="18" charset="0"/>
                <a:ea typeface="Cambria" panose="02040503050406030204" pitchFamily="18" charset="0"/>
              </a:rPr>
              <a:t> ute </a:t>
            </a:r>
            <a:r>
              <a:rPr lang="nb-NO" sz="2400" dirty="0" err="1">
                <a:solidFill>
                  <a:prstClr val="black"/>
                </a:solidFill>
                <a:latin typeface="Cambria" panose="02040503050406030204" pitchFamily="18" charset="0"/>
                <a:ea typeface="Cambria" panose="02040503050406030204" pitchFamily="18" charset="0"/>
              </a:rPr>
              <a:t>dolupta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dollandis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pra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soluptas</a:t>
            </a:r>
            <a:r>
              <a:rPr lang="nb-NO" sz="2400" dirty="0">
                <a:solidFill>
                  <a:prstClr val="black"/>
                </a:solidFill>
                <a:latin typeface="Cambria" panose="02040503050406030204" pitchFamily="18" charset="0"/>
                <a:ea typeface="Cambria" panose="02040503050406030204" pitchFamily="18" charset="0"/>
              </a:rPr>
              <a:t> non </a:t>
            </a:r>
            <a:r>
              <a:rPr lang="nb-NO" sz="2400" dirty="0" err="1">
                <a:solidFill>
                  <a:prstClr val="black"/>
                </a:solidFill>
                <a:latin typeface="Cambria" panose="02040503050406030204" pitchFamily="18" charset="0"/>
                <a:ea typeface="Cambria" panose="02040503050406030204" pitchFamily="18" charset="0"/>
              </a:rPr>
              <a:t>poreptas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duciamet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volorum</a:t>
            </a:r>
            <a:r>
              <a:rPr lang="nb-NO" sz="2400" dirty="0">
                <a:solidFill>
                  <a:prstClr val="black"/>
                </a:solidFill>
                <a:latin typeface="Cambria" panose="02040503050406030204" pitchFamily="18" charset="0"/>
                <a:ea typeface="Cambria" panose="02040503050406030204" pitchFamily="18" charset="0"/>
              </a:rPr>
              <a:t> a </a:t>
            </a:r>
            <a:r>
              <a:rPr lang="nb-NO" sz="2400" dirty="0" err="1">
                <a:solidFill>
                  <a:prstClr val="black"/>
                </a:solidFill>
                <a:latin typeface="Cambria" panose="02040503050406030204" pitchFamily="18" charset="0"/>
                <a:ea typeface="Cambria" panose="02040503050406030204" pitchFamily="18" charset="0"/>
              </a:rPr>
              <a:t>corem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faccum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consenest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serupienis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doleni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remperfere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illupicipsa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dusaeptat</a:t>
            </a:r>
            <a:r>
              <a:rPr lang="nb-NO" sz="2400" dirty="0">
                <a:solidFill>
                  <a:prstClr val="black"/>
                </a:solidFill>
                <a:latin typeface="Cambria" panose="02040503050406030204" pitchFamily="18" charset="0"/>
                <a:ea typeface="Cambria" panose="02040503050406030204" pitchFamily="18" charset="0"/>
              </a:rPr>
              <a:t> unt, ni </a:t>
            </a:r>
            <a:r>
              <a:rPr lang="nb-NO" sz="2400" dirty="0" err="1">
                <a:solidFill>
                  <a:prstClr val="black"/>
                </a:solidFill>
                <a:latin typeface="Cambria" panose="02040503050406030204" pitchFamily="18" charset="0"/>
                <a:ea typeface="Cambria" panose="02040503050406030204" pitchFamily="18" charset="0"/>
              </a:rPr>
              <a:t>offici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rae</a:t>
            </a:r>
            <a:r>
              <a:rPr lang="nb-NO" sz="2400" dirty="0">
                <a:solidFill>
                  <a:prstClr val="black"/>
                </a:solidFill>
                <a:latin typeface="Cambria" panose="02040503050406030204" pitchFamily="18" charset="0"/>
                <a:ea typeface="Cambria" panose="02040503050406030204" pitchFamily="18" charset="0"/>
              </a:rPr>
              <a:t> si </a:t>
            </a:r>
            <a:r>
              <a:rPr lang="nb-NO" sz="2400" dirty="0" err="1">
                <a:solidFill>
                  <a:prstClr val="black"/>
                </a:solidFill>
                <a:latin typeface="Cambria" panose="02040503050406030204" pitchFamily="18" charset="0"/>
                <a:ea typeface="Cambria" panose="02040503050406030204" pitchFamily="18" charset="0"/>
              </a:rPr>
              <a:t>quae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volorentiae</a:t>
            </a:r>
            <a:r>
              <a:rPr lang="nb-NO" sz="2400" dirty="0">
                <a:solidFill>
                  <a:prstClr val="black"/>
                </a:solidFill>
                <a:latin typeface="Cambria" panose="02040503050406030204" pitchFamily="18" charset="0"/>
                <a:ea typeface="Cambria" panose="02040503050406030204" pitchFamily="18" charset="0"/>
              </a:rPr>
              <a:t> laut </a:t>
            </a:r>
            <a:r>
              <a:rPr lang="nb-NO" sz="2400" dirty="0" err="1">
                <a:solidFill>
                  <a:prstClr val="black"/>
                </a:solidFill>
                <a:latin typeface="Cambria" panose="02040503050406030204" pitchFamily="18" charset="0"/>
                <a:ea typeface="Cambria" panose="02040503050406030204" pitchFamily="18" charset="0"/>
              </a:rPr>
              <a:t>laceaquis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vollorrum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fugitatem</a:t>
            </a:r>
            <a:r>
              <a:rPr lang="nb-NO" sz="2400">
                <a:solidFill>
                  <a:prstClr val="black"/>
                </a:solidFill>
                <a:latin typeface="Cambria" panose="02040503050406030204" pitchFamily="18" charset="0"/>
                <a:ea typeface="Cambria" panose="02040503050406030204" pitchFamily="18" charset="0"/>
              </a:rPr>
              <a:t>. </a:t>
            </a:r>
            <a:endParaRPr lang="nb-NO" sz="2400" dirty="0">
              <a:solidFill>
                <a:prstClr val="black"/>
              </a:solidFill>
              <a:latin typeface="Cambria" panose="02040503050406030204" pitchFamily="18" charset="0"/>
              <a:ea typeface="Cambria" panose="02040503050406030204" pitchFamily="18" charset="0"/>
            </a:endParaRPr>
          </a:p>
        </p:txBody>
      </p:sp>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400" b="16917"/>
          <a:stretch/>
        </p:blipFill>
        <p:spPr>
          <a:xfrm>
            <a:off x="15708314" y="8261548"/>
            <a:ext cx="13501488" cy="7262239"/>
          </a:xfrm>
          <a:prstGeom prst="rect">
            <a:avLst/>
          </a:prstGeom>
        </p:spPr>
      </p:pic>
      <p:sp>
        <p:nvSpPr>
          <p:cNvPr id="22" name="TextBox 21"/>
          <p:cNvSpPr txBox="1"/>
          <p:nvPr/>
        </p:nvSpPr>
        <p:spPr>
          <a:xfrm>
            <a:off x="15708313" y="15546828"/>
            <a:ext cx="13501488" cy="1208326"/>
          </a:xfrm>
          <a:prstGeom prst="rect">
            <a:avLst/>
          </a:prstGeom>
          <a:noFill/>
        </p:spPr>
        <p:txBody>
          <a:bodyPr wrap="square" tIns="108000" bIns="540000" rtlCol="0">
            <a:spAutoFit/>
          </a:bodyPr>
          <a:lstStyle/>
          <a:p>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as </a:t>
            </a:r>
            <a:r>
              <a:rPr lang="nb-NO" i="1" dirty="0" err="1">
                <a:latin typeface="Cambria" panose="02040503050406030204" pitchFamily="18" charset="0"/>
                <a:ea typeface="Cambria" panose="02040503050406030204" pitchFamily="18" charset="0"/>
              </a:rPr>
              <a:t>im</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nimus</a:t>
            </a:r>
            <a:r>
              <a:rPr lang="nb-NO" i="1" dirty="0">
                <a:latin typeface="Cambria" panose="02040503050406030204" pitchFamily="18" charset="0"/>
                <a:ea typeface="Cambria" panose="02040503050406030204" pitchFamily="18" charset="0"/>
              </a:rPr>
              <a:t>, te </a:t>
            </a:r>
            <a:r>
              <a:rPr lang="nb-NO" i="1" dirty="0" err="1">
                <a:latin typeface="Cambria" panose="02040503050406030204" pitchFamily="18" charset="0"/>
                <a:ea typeface="Cambria" panose="02040503050406030204" pitchFamily="18" charset="0"/>
              </a:rPr>
              <a:t>autati</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offic</a:t>
            </a:r>
            <a:r>
              <a:rPr lang="nb-NO" i="1" dirty="0">
                <a:latin typeface="Cambria" panose="02040503050406030204" pitchFamily="18" charset="0"/>
                <a:ea typeface="Cambria" panose="02040503050406030204" pitchFamily="18" charset="0"/>
              </a:rPr>
              <a:t> tem </a:t>
            </a:r>
            <a:r>
              <a:rPr lang="nb-NO" i="1" dirty="0" err="1">
                <a:latin typeface="Cambria" panose="02040503050406030204" pitchFamily="18" charset="0"/>
                <a:ea typeface="Cambria" panose="02040503050406030204" pitchFamily="18" charset="0"/>
              </a:rPr>
              <a:t>faccabo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renesequas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ditam</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quiatet</a:t>
            </a:r>
            <a:r>
              <a:rPr lang="nb-NO" i="1" dirty="0">
                <a:latin typeface="Cambria" panose="02040503050406030204" pitchFamily="18" charset="0"/>
                <a:ea typeface="Cambria" panose="02040503050406030204" pitchFamily="18" charset="0"/>
              </a:rPr>
              <a:t> ex </a:t>
            </a:r>
            <a:r>
              <a:rPr lang="nb-NO" i="1" dirty="0" err="1">
                <a:latin typeface="Cambria" panose="02040503050406030204" pitchFamily="18" charset="0"/>
                <a:ea typeface="Cambria" panose="02040503050406030204" pitchFamily="18" charset="0"/>
              </a:rPr>
              <a:t>ex</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etur</a:t>
            </a:r>
            <a:r>
              <a:rPr lang="nb-NO" i="1" dirty="0">
                <a:latin typeface="Cambria" panose="02040503050406030204" pitchFamily="18" charset="0"/>
                <a:ea typeface="Cambria" panose="02040503050406030204" pitchFamily="18" charset="0"/>
              </a:rPr>
              <a:t>?</a:t>
            </a:r>
          </a:p>
        </p:txBody>
      </p:sp>
      <p:pic>
        <p:nvPicPr>
          <p:cNvPr id="24" name="Picture 23"/>
          <p:cNvPicPr>
            <a:picLocks noChangeAspect="1"/>
          </p:cNvPicPr>
          <p:nvPr/>
        </p:nvPicPr>
        <p:blipFill rotWithShape="1">
          <a:blip r:embed="rId5"/>
          <a:srcRect t="12353" b="7830"/>
          <a:stretch/>
        </p:blipFill>
        <p:spPr>
          <a:xfrm>
            <a:off x="15708113" y="23487063"/>
            <a:ext cx="13457657" cy="6048672"/>
          </a:xfrm>
          <a:prstGeom prst="rect">
            <a:avLst/>
          </a:prstGeom>
        </p:spPr>
      </p:pic>
      <p:sp>
        <p:nvSpPr>
          <p:cNvPr id="25" name="TextBox 24"/>
          <p:cNvSpPr txBox="1"/>
          <p:nvPr/>
        </p:nvSpPr>
        <p:spPr>
          <a:xfrm>
            <a:off x="15742511" y="30760988"/>
            <a:ext cx="13457457" cy="6481286"/>
          </a:xfrm>
          <a:prstGeom prst="rect">
            <a:avLst/>
          </a:prstGeom>
          <a:noFill/>
        </p:spPr>
        <p:txBody>
          <a:bodyPr wrap="square" tIns="288000" bIns="540000" rtlCol="0">
            <a:spAutoFit/>
          </a:bodyPr>
          <a:lstStyle/>
          <a:p>
            <a:pPr lvl="0">
              <a:lnSpc>
                <a:spcPts val="3700"/>
              </a:lnSpc>
            </a:pPr>
            <a:r>
              <a:rPr lang="nb-NO" sz="2400" dirty="0">
                <a:solidFill>
                  <a:prstClr val="black"/>
                </a:solidFill>
                <a:latin typeface="Cambria" panose="02040503050406030204" pitchFamily="18" charset="0"/>
                <a:ea typeface="Cambria" panose="02040503050406030204" pitchFamily="18" charset="0"/>
              </a:rPr>
              <a:t>Is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esti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ulpa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a:t>
            </a:r>
            <a:r>
              <a:rPr lang="nb-NO" sz="2400" dirty="0">
                <a:solidFill>
                  <a:prstClr val="black"/>
                </a:solidFill>
                <a:latin typeface="Cambria" panose="02040503050406030204" pitchFamily="18" charset="0"/>
                <a:ea typeface="Cambria" panose="02040503050406030204" pitchFamily="18" charset="0"/>
              </a:rPr>
              <a:t> mos </a:t>
            </a:r>
            <a:r>
              <a:rPr lang="nb-NO" sz="2400" dirty="0" err="1">
                <a:solidFill>
                  <a:prstClr val="black"/>
                </a:solidFill>
                <a:latin typeface="Cambria" panose="02040503050406030204" pitchFamily="18" charset="0"/>
                <a:ea typeface="Cambria" panose="02040503050406030204" pitchFamily="18" charset="0"/>
              </a:rPr>
              <a:t>molupidem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quoditis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rero</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abora</a:t>
            </a:r>
            <a:r>
              <a:rPr lang="nb-NO" sz="2400" dirty="0">
                <a:solidFill>
                  <a:prstClr val="black"/>
                </a:solidFill>
                <a:latin typeface="Cambria" panose="02040503050406030204" pitchFamily="18" charset="0"/>
                <a:ea typeface="Cambria" panose="02040503050406030204" pitchFamily="18" charset="0"/>
              </a:rPr>
              <a:t> non </a:t>
            </a:r>
            <a:r>
              <a:rPr lang="nb-NO" sz="2400" dirty="0" err="1">
                <a:solidFill>
                  <a:prstClr val="black"/>
                </a:solidFill>
                <a:latin typeface="Cambria" panose="02040503050406030204" pitchFamily="18" charset="0"/>
                <a:ea typeface="Cambria" panose="02040503050406030204" pitchFamily="18" charset="0"/>
              </a:rPr>
              <a:t>reptaqu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iatio</a:t>
            </a:r>
            <a:r>
              <a:rPr lang="nb-NO" sz="2400" dirty="0">
                <a:solidFill>
                  <a:prstClr val="black"/>
                </a:solidFill>
                <a:latin typeface="Cambria" panose="02040503050406030204" pitchFamily="18" charset="0"/>
                <a:ea typeface="Cambria" panose="02040503050406030204" pitchFamily="18" charset="0"/>
              </a:rPr>
              <a:t>. Tur, </a:t>
            </a:r>
            <a:r>
              <a:rPr lang="nb-NO" sz="2400" dirty="0" err="1">
                <a:solidFill>
                  <a:prstClr val="black"/>
                </a:solidFill>
                <a:latin typeface="Cambria" panose="02040503050406030204" pitchFamily="18" charset="0"/>
                <a:ea typeface="Cambria" panose="02040503050406030204" pitchFamily="18" charset="0"/>
              </a:rPr>
              <a:t>simus</a:t>
            </a:r>
            <a:r>
              <a:rPr lang="nb-NO" sz="2400" dirty="0">
                <a:solidFill>
                  <a:prstClr val="black"/>
                </a:solidFill>
                <a:latin typeface="Cambria" panose="02040503050406030204" pitchFamily="18" charset="0"/>
                <a:ea typeface="Cambria" panose="02040503050406030204" pitchFamily="18" charset="0"/>
              </a:rPr>
              <a:t> nis </a:t>
            </a:r>
            <a:r>
              <a:rPr lang="nb-NO" sz="2400" dirty="0" err="1">
                <a:solidFill>
                  <a:prstClr val="black"/>
                </a:solidFill>
                <a:latin typeface="Cambria" panose="02040503050406030204" pitchFamily="18" charset="0"/>
                <a:ea typeface="Cambria" panose="02040503050406030204" pitchFamily="18" charset="0"/>
              </a:rPr>
              <a:t>alit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omnimus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volessint</a:t>
            </a:r>
            <a:r>
              <a:rPr lang="nb-NO" sz="2400" dirty="0">
                <a:solidFill>
                  <a:prstClr val="black"/>
                </a:solidFill>
                <a:latin typeface="Cambria" panose="02040503050406030204" pitchFamily="18" charset="0"/>
                <a:ea typeface="Cambria" panose="02040503050406030204" pitchFamily="18" charset="0"/>
              </a:rPr>
              <a:t>.</a:t>
            </a:r>
          </a:p>
          <a:p>
            <a:pPr lvl="0">
              <a:lnSpc>
                <a:spcPts val="3700"/>
              </a:lnSpc>
            </a:pPr>
            <a:r>
              <a:rPr lang="nb-NO" sz="2400" dirty="0" err="1">
                <a:solidFill>
                  <a:prstClr val="black"/>
                </a:solidFill>
                <a:latin typeface="Cambria" panose="02040503050406030204" pitchFamily="18" charset="0"/>
                <a:ea typeface="Cambria" panose="02040503050406030204" pitchFamily="18" charset="0"/>
              </a:rPr>
              <a:t>Volorporem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hic</a:t>
            </a:r>
            <a:r>
              <a:rPr lang="nb-NO" sz="2400" dirty="0">
                <a:solidFill>
                  <a:prstClr val="black"/>
                </a:solidFill>
                <a:latin typeface="Cambria" panose="02040503050406030204" pitchFamily="18" charset="0"/>
                <a:ea typeface="Cambria" panose="02040503050406030204" pitchFamily="18" charset="0"/>
              </a:rPr>
              <a:t> tem. Et </a:t>
            </a:r>
            <a:r>
              <a:rPr lang="nb-NO" sz="2400" dirty="0" err="1">
                <a:solidFill>
                  <a:prstClr val="black"/>
                </a:solidFill>
                <a:latin typeface="Cambria" panose="02040503050406030204" pitchFamily="18" charset="0"/>
                <a:ea typeface="Cambria" panose="02040503050406030204" pitchFamily="18" charset="0"/>
              </a:rPr>
              <a:t>occusda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nonsequ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iditio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quiaepudit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quisti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tendebis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enitiis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saeped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sitaquatqui</a:t>
            </a:r>
            <a:r>
              <a:rPr lang="nb-NO" sz="2400" dirty="0">
                <a:solidFill>
                  <a:prstClr val="black"/>
                </a:solidFill>
                <a:latin typeface="Cambria" panose="02040503050406030204" pitchFamily="18" charset="0"/>
                <a:ea typeface="Cambria" panose="02040503050406030204" pitchFamily="18" charset="0"/>
              </a:rPr>
              <a:t> ute </a:t>
            </a:r>
            <a:r>
              <a:rPr lang="nb-NO" sz="2400" dirty="0" err="1">
                <a:solidFill>
                  <a:prstClr val="black"/>
                </a:solidFill>
                <a:latin typeface="Cambria" panose="02040503050406030204" pitchFamily="18" charset="0"/>
                <a:ea typeface="Cambria" panose="02040503050406030204" pitchFamily="18" charset="0"/>
              </a:rPr>
              <a:t>conectem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reic</a:t>
            </a:r>
            <a:r>
              <a:rPr lang="nb-NO" sz="2400" dirty="0">
                <a:solidFill>
                  <a:prstClr val="black"/>
                </a:solidFill>
                <a:latin typeface="Cambria" panose="02040503050406030204" pitchFamily="18" charset="0"/>
                <a:ea typeface="Cambria" panose="02040503050406030204" pitchFamily="18" charset="0"/>
              </a:rPr>
              <a:t> tem </a:t>
            </a:r>
            <a:r>
              <a:rPr lang="nb-NO" sz="2400" dirty="0" err="1">
                <a:solidFill>
                  <a:prstClr val="black"/>
                </a:solidFill>
                <a:latin typeface="Cambria" panose="02040503050406030204" pitchFamily="18" charset="0"/>
                <a:ea typeface="Cambria" panose="02040503050406030204" pitchFamily="18" charset="0"/>
              </a:rPr>
              <a:t>acesed</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laudia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debit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elita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nonempo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rrovidi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onsediosa</a:t>
            </a:r>
            <a:r>
              <a:rPr lang="nb-NO" sz="2400" dirty="0">
                <a:solidFill>
                  <a:prstClr val="black"/>
                </a:solidFill>
                <a:latin typeface="Cambria" panose="02040503050406030204" pitchFamily="18" charset="0"/>
                <a:ea typeface="Cambria" panose="02040503050406030204" pitchFamily="18" charset="0"/>
              </a:rPr>
              <a:t> nem </a:t>
            </a:r>
            <a:r>
              <a:rPr lang="nb-NO" sz="2400" dirty="0" err="1">
                <a:solidFill>
                  <a:prstClr val="black"/>
                </a:solidFill>
                <a:latin typeface="Cambria" panose="02040503050406030204" pitchFamily="18" charset="0"/>
                <a:ea typeface="Cambria" panose="02040503050406030204" pitchFamily="18" charset="0"/>
              </a:rPr>
              <a:t>num</a:t>
            </a:r>
            <a:r>
              <a:rPr lang="nb-NO" sz="2400" dirty="0">
                <a:solidFill>
                  <a:prstClr val="black"/>
                </a:solidFill>
                <a:latin typeface="Cambria" panose="02040503050406030204" pitchFamily="18" charset="0"/>
                <a:ea typeface="Cambria" panose="02040503050406030204" pitchFamily="18" charset="0"/>
              </a:rPr>
              <a:t> et as </a:t>
            </a:r>
            <a:r>
              <a:rPr lang="nb-NO" sz="2400" dirty="0" err="1">
                <a:solidFill>
                  <a:prstClr val="black"/>
                </a:solidFill>
                <a:latin typeface="Cambria" panose="02040503050406030204" pitchFamily="18" charset="0"/>
                <a:ea typeface="Cambria" panose="02040503050406030204" pitchFamily="18" charset="0"/>
              </a:rPr>
              <a:t>escilligent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dolorru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ptaturitatis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reptatature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possit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omnimus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pra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si </a:t>
            </a:r>
            <a:r>
              <a:rPr lang="nb-NO" sz="2400" dirty="0" err="1">
                <a:solidFill>
                  <a:prstClr val="black"/>
                </a:solidFill>
                <a:latin typeface="Cambria" panose="02040503050406030204" pitchFamily="18" charset="0"/>
                <a:ea typeface="Cambria" panose="02040503050406030204" pitchFamily="18" charset="0"/>
              </a:rPr>
              <a:t>conse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dolorer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itatqui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beribus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quatiusdae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velit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pereseque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volorerchita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elique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dolla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incia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quosandam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nimus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dipsand</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aepersp</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eribearundi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autest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haris</a:t>
            </a:r>
            <a:r>
              <a:rPr lang="nb-NO" sz="2400" dirty="0">
                <a:solidFill>
                  <a:prstClr val="black"/>
                </a:solidFill>
                <a:latin typeface="Cambria" panose="02040503050406030204" pitchFamily="18" charset="0"/>
                <a:ea typeface="Cambria" panose="02040503050406030204" pitchFamily="18" charset="0"/>
              </a:rPr>
              <a:t> at.</a:t>
            </a:r>
          </a:p>
          <a:p>
            <a:pPr lvl="0">
              <a:lnSpc>
                <a:spcPts val="3700"/>
              </a:lnSpc>
            </a:pPr>
            <a:r>
              <a:rPr lang="nb-NO" sz="2400" dirty="0" err="1">
                <a:solidFill>
                  <a:prstClr val="black"/>
                </a:solidFill>
                <a:latin typeface="Cambria" panose="02040503050406030204" pitchFamily="18" charset="0"/>
                <a:ea typeface="Cambria" panose="02040503050406030204" pitchFamily="18" charset="0"/>
              </a:rPr>
              <a:t>Iquat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aborepe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rspero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berist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expliqui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destemque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simo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pla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nimagnienda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solor</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magniasitiis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niet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quis</a:t>
            </a:r>
            <a:r>
              <a:rPr lang="nb-NO" sz="2400" dirty="0">
                <a:solidFill>
                  <a:prstClr val="black"/>
                </a:solidFill>
                <a:latin typeface="Cambria" panose="02040503050406030204" pitchFamily="18" charset="0"/>
                <a:ea typeface="Cambria" panose="02040503050406030204" pitchFamily="18" charset="0"/>
              </a:rPr>
              <a:t> modis </a:t>
            </a:r>
            <a:r>
              <a:rPr lang="nb-NO" sz="2400" dirty="0" err="1">
                <a:solidFill>
                  <a:prstClr val="black"/>
                </a:solidFill>
                <a:latin typeface="Cambria" panose="02040503050406030204" pitchFamily="18" charset="0"/>
                <a:ea typeface="Cambria" panose="02040503050406030204" pitchFamily="18" charset="0"/>
              </a:rPr>
              <a:t>quo</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volenda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ipientu</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scimin</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cusaped</a:t>
            </a:r>
            <a:r>
              <a:rPr lang="nb-NO" sz="2400" dirty="0">
                <a:solidFill>
                  <a:prstClr val="black"/>
                </a:solidFill>
                <a:latin typeface="Cambria" panose="02040503050406030204" pitchFamily="18" charset="0"/>
                <a:ea typeface="Cambria" panose="02040503050406030204" pitchFamily="18" charset="0"/>
              </a:rPr>
              <a:t> et </a:t>
            </a:r>
            <a:r>
              <a:rPr lang="nb-NO" sz="2400" dirty="0" err="1">
                <a:solidFill>
                  <a:prstClr val="black"/>
                </a:solidFill>
                <a:latin typeface="Cambria" panose="02040503050406030204" pitchFamily="18" charset="0"/>
                <a:ea typeface="Cambria" panose="02040503050406030204" pitchFamily="18" charset="0"/>
              </a:rPr>
              <a:t>offictus</a:t>
            </a:r>
            <a:r>
              <a:rPr lang="nb-NO" sz="2400" dirty="0">
                <a:solidFill>
                  <a:prstClr val="black"/>
                </a:solidFill>
                <a:latin typeface="Cambria" panose="02040503050406030204" pitchFamily="18" charset="0"/>
                <a:ea typeface="Cambria" panose="02040503050406030204" pitchFamily="18" charset="0"/>
              </a:rPr>
              <a:t>, nist </a:t>
            </a:r>
            <a:r>
              <a:rPr lang="nb-NO" sz="2400" dirty="0" err="1">
                <a:solidFill>
                  <a:prstClr val="black"/>
                </a:solidFill>
                <a:latin typeface="Cambria" panose="02040503050406030204" pitchFamily="18" charset="0"/>
                <a:ea typeface="Cambria" panose="02040503050406030204" pitchFamily="18" charset="0"/>
              </a:rPr>
              <a:t>odionsequam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denis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eium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dipsam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utempe</a:t>
            </a:r>
            <a:r>
              <a:rPr lang="nb-NO" sz="2400" dirty="0">
                <a:solidFill>
                  <a:prstClr val="black"/>
                </a:solidFill>
                <a:latin typeface="Cambria" panose="02040503050406030204" pitchFamily="18" charset="0"/>
                <a:ea typeface="Cambria" panose="02040503050406030204" pitchFamily="18" charset="0"/>
              </a:rPr>
              <a:t> sum, tem </a:t>
            </a:r>
            <a:r>
              <a:rPr lang="nb-NO" sz="2400" dirty="0" err="1">
                <a:solidFill>
                  <a:prstClr val="black"/>
                </a:solidFill>
                <a:latin typeface="Cambria" panose="02040503050406030204" pitchFamily="18" charset="0"/>
                <a:ea typeface="Cambria" panose="02040503050406030204" pitchFamily="18" charset="0"/>
              </a:rPr>
              <a:t>qui</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doluptius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eum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facepta</a:t>
            </a:r>
            <a:r>
              <a:rPr lang="nb-NO" sz="2400" dirty="0">
                <a:solidFill>
                  <a:prstClr val="black"/>
                </a:solidFill>
                <a:latin typeface="Cambria" panose="02040503050406030204" pitchFamily="18" charset="0"/>
                <a:ea typeface="Cambria" panose="02040503050406030204" pitchFamily="18" charset="0"/>
              </a:rPr>
              <a:t> ex </a:t>
            </a:r>
            <a:r>
              <a:rPr lang="nb-NO" sz="2400" dirty="0" err="1">
                <a:solidFill>
                  <a:prstClr val="black"/>
                </a:solidFill>
                <a:latin typeface="Cambria" panose="02040503050406030204" pitchFamily="18" charset="0"/>
                <a:ea typeface="Cambria" panose="02040503050406030204" pitchFamily="18" charset="0"/>
              </a:rPr>
              <a:t>eveles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eveliquia</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aut</a:t>
            </a:r>
            <a:r>
              <a:rPr lang="nb-NO" sz="2400" dirty="0">
                <a:solidFill>
                  <a:prstClr val="black"/>
                </a:solidFill>
                <a:latin typeface="Cambria" panose="02040503050406030204" pitchFamily="18" charset="0"/>
                <a:ea typeface="Cambria" panose="02040503050406030204" pitchFamily="18" charset="0"/>
              </a:rPr>
              <a:t> aspelis </a:t>
            </a:r>
            <a:r>
              <a:rPr lang="nb-NO" sz="2400" dirty="0" err="1">
                <a:solidFill>
                  <a:prstClr val="black"/>
                </a:solidFill>
                <a:latin typeface="Cambria" panose="02040503050406030204" pitchFamily="18" charset="0"/>
                <a:ea typeface="Cambria" panose="02040503050406030204" pitchFamily="18" charset="0"/>
              </a:rPr>
              <a:t>nostius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cusdae</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derehen</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imusam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dolorporae</a:t>
            </a:r>
            <a:r>
              <a:rPr lang="nb-NO" sz="2400" dirty="0">
                <a:solidFill>
                  <a:prstClr val="black"/>
                </a:solidFill>
                <a:latin typeface="Cambria" panose="02040503050406030204" pitchFamily="18" charset="0"/>
                <a:ea typeface="Cambria" panose="02040503050406030204" pitchFamily="18" charset="0"/>
              </a:rPr>
              <a:t> est, vel et </a:t>
            </a:r>
            <a:r>
              <a:rPr lang="nb-NO" sz="2400" dirty="0" err="1">
                <a:solidFill>
                  <a:prstClr val="black"/>
                </a:solidFill>
                <a:latin typeface="Cambria" panose="02040503050406030204" pitchFamily="18" charset="0"/>
                <a:ea typeface="Cambria" panose="02040503050406030204" pitchFamily="18" charset="0"/>
              </a:rPr>
              <a:t>porit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quam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quidem</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venditas</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eosapidunt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voleniet</a:t>
            </a:r>
            <a:r>
              <a:rPr lang="nb-NO" sz="2400" dirty="0">
                <a:solidFill>
                  <a:prstClr val="black"/>
                </a:solidFill>
                <a:latin typeface="Cambria" panose="02040503050406030204" pitchFamily="18" charset="0"/>
                <a:ea typeface="Cambria" panose="02040503050406030204" pitchFamily="18" charset="0"/>
              </a:rPr>
              <a:t> </a:t>
            </a:r>
            <a:r>
              <a:rPr lang="nb-NO" sz="2400" dirty="0" err="1">
                <a:solidFill>
                  <a:prstClr val="black"/>
                </a:solidFill>
                <a:latin typeface="Cambria" panose="02040503050406030204" pitchFamily="18" charset="0"/>
                <a:ea typeface="Cambria" panose="02040503050406030204" pitchFamily="18" charset="0"/>
              </a:rPr>
              <a:t>doluptat</a:t>
            </a:r>
            <a:r>
              <a:rPr lang="nb-NO" sz="2400" dirty="0">
                <a:solidFill>
                  <a:prstClr val="black"/>
                </a:solidFill>
                <a:latin typeface="Cambria" panose="02040503050406030204" pitchFamily="18" charset="0"/>
                <a:ea typeface="Cambria" panose="02040503050406030204" pitchFamily="18" charset="0"/>
              </a:rPr>
              <a:t> </a:t>
            </a:r>
            <a:r>
              <a:rPr lang="nb-NO" sz="2400" dirty="0" err="1" smtClean="0">
                <a:solidFill>
                  <a:prstClr val="black"/>
                </a:solidFill>
                <a:latin typeface="Cambria" panose="02040503050406030204" pitchFamily="18" charset="0"/>
                <a:ea typeface="Cambria" panose="02040503050406030204" pitchFamily="18" charset="0"/>
              </a:rPr>
              <a:t>eat.z</a:t>
            </a:r>
            <a:endParaRPr lang="nb-NO" sz="2400" dirty="0">
              <a:solidFill>
                <a:prstClr val="black"/>
              </a:solidFill>
              <a:latin typeface="Cambria" panose="02040503050406030204" pitchFamily="18" charset="0"/>
              <a:ea typeface="Cambria" panose="02040503050406030204" pitchFamily="18" charset="0"/>
            </a:endParaRPr>
          </a:p>
        </p:txBody>
      </p:sp>
      <p:sp>
        <p:nvSpPr>
          <p:cNvPr id="28" name="TextBox 27"/>
          <p:cNvSpPr txBox="1"/>
          <p:nvPr/>
        </p:nvSpPr>
        <p:spPr>
          <a:xfrm>
            <a:off x="15810455" y="29541889"/>
            <a:ext cx="13399346" cy="1208326"/>
          </a:xfrm>
          <a:prstGeom prst="rect">
            <a:avLst/>
          </a:prstGeom>
          <a:noFill/>
        </p:spPr>
        <p:txBody>
          <a:bodyPr wrap="square" tIns="108000" bIns="540000" rtlCol="0">
            <a:spAutoFit/>
          </a:bodyPr>
          <a:lstStyle/>
          <a:p>
            <a:r>
              <a:rPr lang="nb-NO" i="1" dirty="0" err="1">
                <a:latin typeface="Cambria" panose="02040503050406030204" pitchFamily="18" charset="0"/>
                <a:ea typeface="Cambria" panose="02040503050406030204" pitchFamily="18" charset="0"/>
              </a:rPr>
              <a:t>Sedis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aut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ullestrunt</a:t>
            </a:r>
            <a:r>
              <a:rPr lang="nb-NO" i="1" dirty="0">
                <a:latin typeface="Cambria" panose="02040503050406030204" pitchFamily="18" charset="0"/>
                <a:ea typeface="Cambria" panose="02040503050406030204" pitchFamily="18" charset="0"/>
              </a:rPr>
              <a:t> la </a:t>
            </a:r>
            <a:r>
              <a:rPr lang="nb-NO" i="1" dirty="0" err="1">
                <a:latin typeface="Cambria" panose="02040503050406030204" pitchFamily="18" charset="0"/>
                <a:ea typeface="Cambria" panose="02040503050406030204" pitchFamily="18" charset="0"/>
              </a:rPr>
              <a:t>que</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conseque</a:t>
            </a:r>
            <a:r>
              <a:rPr lang="nb-NO" i="1" dirty="0">
                <a:latin typeface="Cambria" panose="02040503050406030204" pitchFamily="18" charset="0"/>
                <a:ea typeface="Cambria" panose="02040503050406030204" pitchFamily="18" charset="0"/>
              </a:rPr>
              <a:t> mint </a:t>
            </a:r>
            <a:r>
              <a:rPr lang="nb-NO" i="1" dirty="0" err="1">
                <a:latin typeface="Cambria" panose="02040503050406030204" pitchFamily="18" charset="0"/>
                <a:ea typeface="Cambria" panose="02040503050406030204" pitchFamily="18" charset="0"/>
              </a:rPr>
              <a:t>plaut</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ea</a:t>
            </a:r>
            <a:r>
              <a:rPr lang="nb-NO" i="1" dirty="0">
                <a:latin typeface="Cambria" panose="02040503050406030204" pitchFamily="18" charset="0"/>
                <a:ea typeface="Cambria" panose="02040503050406030204" pitchFamily="18" charset="0"/>
              </a:rPr>
              <a:t> con </a:t>
            </a:r>
            <a:r>
              <a:rPr lang="nb-NO" i="1" dirty="0" err="1">
                <a:latin typeface="Cambria" panose="02040503050406030204" pitchFamily="18" charset="0"/>
                <a:ea typeface="Cambria" panose="02040503050406030204" pitchFamily="18" charset="0"/>
              </a:rPr>
              <a:t>corectium</a:t>
            </a:r>
            <a:r>
              <a:rPr lang="nb-NO" i="1" dirty="0">
                <a:latin typeface="Cambria" panose="02040503050406030204" pitchFamily="18" charset="0"/>
                <a:ea typeface="Cambria" panose="02040503050406030204" pitchFamily="18" charset="0"/>
              </a:rPr>
              <a:t> dis </a:t>
            </a:r>
            <a:r>
              <a:rPr lang="nb-NO" i="1" dirty="0" err="1">
                <a:latin typeface="Cambria" panose="02040503050406030204" pitchFamily="18" charset="0"/>
                <a:ea typeface="Cambria" panose="02040503050406030204" pitchFamily="18" charset="0"/>
              </a:rPr>
              <a:t>dolorum</a:t>
            </a:r>
            <a:r>
              <a:rPr lang="nb-NO" i="1" dirty="0">
                <a:latin typeface="Cambria" panose="02040503050406030204" pitchFamily="18" charset="0"/>
                <a:ea typeface="Cambria" panose="02040503050406030204" pitchFamily="18" charset="0"/>
              </a:rPr>
              <a:t> rem sum ant am </a:t>
            </a:r>
            <a:r>
              <a:rPr lang="nb-NO" i="1" dirty="0" err="1">
                <a:latin typeface="Cambria" panose="02040503050406030204" pitchFamily="18" charset="0"/>
                <a:ea typeface="Cambria" panose="02040503050406030204" pitchFamily="18" charset="0"/>
              </a:rPr>
              <a:t>venetur</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quibeat</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as </a:t>
            </a:r>
            <a:r>
              <a:rPr lang="nb-NO" i="1" dirty="0" err="1">
                <a:latin typeface="Cambria" panose="02040503050406030204" pitchFamily="18" charset="0"/>
                <a:ea typeface="Cambria" panose="02040503050406030204" pitchFamily="18" charset="0"/>
              </a:rPr>
              <a:t>im</a:t>
            </a:r>
            <a:r>
              <a:rPr lang="nb-NO" i="1" dirty="0">
                <a:latin typeface="Cambria" panose="02040503050406030204" pitchFamily="18" charset="0"/>
                <a:ea typeface="Cambria" panose="02040503050406030204" pitchFamily="18" charset="0"/>
              </a:rPr>
              <a:t> re </a:t>
            </a:r>
            <a:r>
              <a:rPr lang="nb-NO" i="1" dirty="0" err="1">
                <a:latin typeface="Cambria" panose="02040503050406030204" pitchFamily="18" charset="0"/>
                <a:ea typeface="Cambria" panose="02040503050406030204" pitchFamily="18" charset="0"/>
              </a:rPr>
              <a:t>nimus</a:t>
            </a:r>
            <a:r>
              <a:rPr lang="nb-NO" i="1" dirty="0">
                <a:latin typeface="Cambria" panose="02040503050406030204" pitchFamily="18" charset="0"/>
                <a:ea typeface="Cambria" panose="02040503050406030204" pitchFamily="18" charset="0"/>
              </a:rPr>
              <a:t>, te </a:t>
            </a:r>
            <a:r>
              <a:rPr lang="nb-NO" i="1" dirty="0" err="1">
                <a:latin typeface="Cambria" panose="02040503050406030204" pitchFamily="18" charset="0"/>
                <a:ea typeface="Cambria" panose="02040503050406030204" pitchFamily="18" charset="0"/>
              </a:rPr>
              <a:t>autati</a:t>
            </a:r>
            <a:r>
              <a:rPr lang="nb-NO" i="1" dirty="0">
                <a:latin typeface="Cambria" panose="02040503050406030204" pitchFamily="18" charset="0"/>
                <a:ea typeface="Cambria" panose="02040503050406030204" pitchFamily="18" charset="0"/>
              </a:rPr>
              <a:t> si </a:t>
            </a:r>
            <a:r>
              <a:rPr lang="nb-NO" i="1" dirty="0" err="1">
                <a:latin typeface="Cambria" panose="02040503050406030204" pitchFamily="18" charset="0"/>
                <a:ea typeface="Cambria" panose="02040503050406030204" pitchFamily="18" charset="0"/>
              </a:rPr>
              <a:t>offic</a:t>
            </a:r>
            <a:r>
              <a:rPr lang="nb-NO" i="1" dirty="0">
                <a:latin typeface="Cambria" panose="02040503050406030204" pitchFamily="18" charset="0"/>
                <a:ea typeface="Cambria" panose="02040503050406030204" pitchFamily="18" charset="0"/>
              </a:rPr>
              <a:t> tem </a:t>
            </a:r>
            <a:r>
              <a:rPr lang="nb-NO" i="1" dirty="0" err="1">
                <a:latin typeface="Cambria" panose="02040503050406030204" pitchFamily="18" charset="0"/>
                <a:ea typeface="Cambria" panose="02040503050406030204" pitchFamily="18" charset="0"/>
              </a:rPr>
              <a:t>faccabo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renesequas</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ditam</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quiatet</a:t>
            </a:r>
            <a:r>
              <a:rPr lang="nb-NO" i="1" dirty="0">
                <a:latin typeface="Cambria" panose="02040503050406030204" pitchFamily="18" charset="0"/>
                <a:ea typeface="Cambria" panose="02040503050406030204" pitchFamily="18" charset="0"/>
              </a:rPr>
              <a:t> ex </a:t>
            </a:r>
            <a:r>
              <a:rPr lang="nb-NO" i="1" dirty="0" err="1">
                <a:latin typeface="Cambria" panose="02040503050406030204" pitchFamily="18" charset="0"/>
                <a:ea typeface="Cambria" panose="02040503050406030204" pitchFamily="18" charset="0"/>
              </a:rPr>
              <a:t>ex</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etur</a:t>
            </a:r>
            <a:r>
              <a:rPr lang="nb-NO" i="1" dirty="0">
                <a:latin typeface="Cambria" panose="02040503050406030204" pitchFamily="18" charset="0"/>
                <a:ea typeface="Cambria" panose="02040503050406030204" pitchFamily="18" charset="0"/>
              </a:rPr>
              <a:t>?</a:t>
            </a:r>
          </a:p>
        </p:txBody>
      </p:sp>
      <p:sp>
        <p:nvSpPr>
          <p:cNvPr id="21" name="TekstSylinder 20"/>
          <p:cNvSpPr txBox="1"/>
          <p:nvPr/>
        </p:nvSpPr>
        <p:spPr>
          <a:xfrm>
            <a:off x="15780246" y="17523577"/>
            <a:ext cx="13419722" cy="6006797"/>
          </a:xfrm>
          <a:prstGeom prst="rect">
            <a:avLst/>
          </a:prstGeom>
          <a:noFill/>
        </p:spPr>
        <p:txBody>
          <a:bodyPr wrap="square" tIns="288000" bIns="540000" rtlCol="0">
            <a:spAutoFit/>
          </a:bodyPr>
          <a:lstStyle/>
          <a:p>
            <a:pPr>
              <a:lnSpc>
                <a:spcPts val="3700"/>
              </a:lnSpc>
            </a:pPr>
            <a:r>
              <a:rPr lang="nb-NO" sz="2400" dirty="0" smtClean="0">
                <a:latin typeface="Cambria" panose="02040503050406030204" pitchFamily="18" charset="0"/>
                <a:ea typeface="Cambria" panose="02040503050406030204" pitchFamily="18" charset="0"/>
              </a:rPr>
              <a:t>Nam </a:t>
            </a:r>
            <a:r>
              <a:rPr lang="nb-NO" sz="2400" dirty="0">
                <a:latin typeface="Cambria" panose="02040503050406030204" pitchFamily="18" charset="0"/>
                <a:ea typeface="Cambria" panose="02040503050406030204" pitchFamily="18" charset="0"/>
              </a:rPr>
              <a:t>culpa </a:t>
            </a:r>
            <a:r>
              <a:rPr lang="nb-NO" sz="2400" dirty="0" err="1">
                <a:latin typeface="Cambria" panose="02040503050406030204" pitchFamily="18" charset="0"/>
                <a:ea typeface="Cambria" panose="02040503050406030204" pitchFamily="18" charset="0"/>
              </a:rPr>
              <a:t>sequati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aerferitium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nimoluptat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tectibea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ipsa</a:t>
            </a:r>
            <a:r>
              <a:rPr lang="nb-NO" sz="2400" dirty="0">
                <a:latin typeface="Cambria" panose="02040503050406030204" pitchFamily="18" charset="0"/>
                <a:ea typeface="Cambria" panose="02040503050406030204" pitchFamily="18" charset="0"/>
              </a:rPr>
              <a:t> et </a:t>
            </a:r>
            <a:r>
              <a:rPr lang="nb-NO" sz="2400" dirty="0" err="1">
                <a:latin typeface="Cambria" panose="02040503050406030204" pitchFamily="18" charset="0"/>
                <a:ea typeface="Cambria" panose="02040503050406030204" pitchFamily="18" charset="0"/>
              </a:rPr>
              <a:t>enditiae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volorib</a:t>
            </a:r>
            <a:r>
              <a:rPr lang="nb-NO" sz="2400" dirty="0">
                <a:latin typeface="Cambria" panose="02040503050406030204" pitchFamily="18" charset="0"/>
                <a:ea typeface="Cambria" panose="02040503050406030204" pitchFamily="18" charset="0"/>
              </a:rPr>
              <a:t> usant, </a:t>
            </a:r>
            <a:r>
              <a:rPr lang="nb-NO" sz="2400" dirty="0" err="1">
                <a:latin typeface="Cambria" panose="02040503050406030204" pitchFamily="18" charset="0"/>
                <a:ea typeface="Cambria" panose="02040503050406030204" pitchFamily="18" charset="0"/>
              </a:rPr>
              <a:t>secea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renem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audi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optatum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quaecabo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omnisquis</a:t>
            </a:r>
            <a:r>
              <a:rPr lang="nb-NO" sz="2400" dirty="0">
                <a:latin typeface="Cambria" panose="02040503050406030204" pitchFamily="18" charset="0"/>
                <a:ea typeface="Cambria" panose="02040503050406030204" pitchFamily="18" charset="0"/>
              </a:rPr>
              <a:t> a </a:t>
            </a:r>
            <a:r>
              <a:rPr lang="nb-NO" sz="2400" dirty="0" err="1">
                <a:latin typeface="Cambria" panose="02040503050406030204" pitchFamily="18" charset="0"/>
                <a:ea typeface="Cambria" panose="02040503050406030204" pitchFamily="18" charset="0"/>
              </a:rPr>
              <a:t>quis</a:t>
            </a:r>
            <a:r>
              <a:rPr lang="nb-NO" sz="2400" dirty="0">
                <a:latin typeface="Cambria" panose="02040503050406030204" pitchFamily="18" charset="0"/>
                <a:ea typeface="Cambria" panose="02040503050406030204" pitchFamily="18" charset="0"/>
              </a:rPr>
              <a:t> ut </a:t>
            </a:r>
            <a:r>
              <a:rPr lang="nb-NO" sz="2400" dirty="0" err="1">
                <a:latin typeface="Cambria" panose="02040503050406030204" pitchFamily="18" charset="0"/>
                <a:ea typeface="Cambria" panose="02040503050406030204" pitchFamily="18" charset="0"/>
              </a:rPr>
              <a:t>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asit</a:t>
            </a:r>
            <a:r>
              <a:rPr lang="nb-NO" sz="2400" dirty="0">
                <a:latin typeface="Cambria" panose="02040503050406030204" pitchFamily="18" charset="0"/>
                <a:ea typeface="Cambria" panose="02040503050406030204" pitchFamily="18" charset="0"/>
              </a:rPr>
              <a:t> rem fuga. Et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aliquam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toreic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temporiaecum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adis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velic</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tecea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ipiendempero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omnit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veremque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testior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ehendio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cones</a:t>
            </a:r>
            <a:r>
              <a:rPr lang="nb-NO" sz="2400" dirty="0">
                <a:latin typeface="Cambria" panose="02040503050406030204" pitchFamily="18" charset="0"/>
                <a:ea typeface="Cambria" panose="02040503050406030204" pitchFamily="18" charset="0"/>
              </a:rPr>
              <a:t> sum </a:t>
            </a:r>
            <a:r>
              <a:rPr lang="nb-NO" sz="2400" dirty="0" err="1">
                <a:latin typeface="Cambria" panose="02040503050406030204" pitchFamily="18" charset="0"/>
                <a:ea typeface="Cambria" panose="02040503050406030204" pitchFamily="18" charset="0"/>
              </a:rPr>
              <a:t>siti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simus</a:t>
            </a:r>
            <a:r>
              <a:rPr lang="nb-NO" sz="2400" dirty="0">
                <a:latin typeface="Cambria" panose="02040503050406030204" pitchFamily="18" charset="0"/>
                <a:ea typeface="Cambria" panose="02040503050406030204" pitchFamily="18" charset="0"/>
              </a:rPr>
              <a:t> vit </a:t>
            </a:r>
            <a:r>
              <a:rPr lang="nb-NO" sz="2400" dirty="0" err="1">
                <a:latin typeface="Cambria" panose="02040503050406030204" pitchFamily="18" charset="0"/>
                <a:ea typeface="Cambria" panose="02040503050406030204" pitchFamily="18" charset="0"/>
              </a:rPr>
              <a:t>quatis</a:t>
            </a:r>
            <a:r>
              <a:rPr lang="nb-NO" sz="2400" dirty="0">
                <a:latin typeface="Cambria" panose="02040503050406030204" pitchFamily="18" charset="0"/>
                <a:ea typeface="Cambria" panose="02040503050406030204" pitchFamily="18" charset="0"/>
              </a:rPr>
              <a:t> at </a:t>
            </a:r>
            <a:r>
              <a:rPr lang="nb-NO" sz="2400" dirty="0" err="1">
                <a:latin typeface="Cambria" panose="02040503050406030204" pitchFamily="18" charset="0"/>
                <a:ea typeface="Cambria" panose="02040503050406030204" pitchFamily="18" charset="0"/>
              </a:rPr>
              <a:t>dipicip</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saestium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pernam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dignihil</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maximin</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comni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alignih</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ictate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nusam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facest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oditintur</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ime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volendit</a:t>
            </a:r>
            <a:r>
              <a:rPr lang="nb-NO" sz="2400" dirty="0">
                <a:latin typeface="Cambria" panose="02040503050406030204" pitchFamily="18" charset="0"/>
                <a:ea typeface="Cambria" panose="02040503050406030204" pitchFamily="18" charset="0"/>
              </a:rPr>
              <a:t> est </a:t>
            </a:r>
            <a:r>
              <a:rPr lang="nb-NO" sz="2400" dirty="0" err="1">
                <a:latin typeface="Cambria" panose="02040503050406030204" pitchFamily="18" charset="0"/>
                <a:ea typeface="Cambria" panose="02040503050406030204" pitchFamily="18" charset="0"/>
              </a:rPr>
              <a:t>erum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apitatur</a:t>
            </a:r>
            <a:r>
              <a:rPr lang="nb-NO" sz="2400" dirty="0">
                <a:latin typeface="Cambria" panose="02040503050406030204" pitchFamily="18" charset="0"/>
                <a:ea typeface="Cambria" panose="02040503050406030204" pitchFamily="18" charset="0"/>
              </a:rPr>
              <a:t> se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lique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doluptatia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sequodion</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remolorempos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aciati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busam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occaeped</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quisi</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site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esti</a:t>
            </a:r>
            <a:r>
              <a:rPr lang="nb-NO" sz="2400" dirty="0">
                <a:latin typeface="Cambria" panose="02040503050406030204" pitchFamily="18" charset="0"/>
                <a:ea typeface="Cambria" panose="02040503050406030204" pitchFamily="18" charset="0"/>
              </a:rPr>
              <a:t> ist, </a:t>
            </a:r>
            <a:r>
              <a:rPr lang="nb-NO" sz="2400" dirty="0" err="1">
                <a:latin typeface="Cambria" panose="02040503050406030204" pitchFamily="18" charset="0"/>
                <a:ea typeface="Cambria" panose="02040503050406030204" pitchFamily="18" charset="0"/>
              </a:rPr>
              <a:t>vendam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sim</a:t>
            </a:r>
            <a:r>
              <a:rPr lang="nb-NO" sz="2400" dirty="0">
                <a:latin typeface="Cambria" panose="02040503050406030204" pitchFamily="18" charset="0"/>
                <a:ea typeface="Cambria" panose="02040503050406030204" pitchFamily="18" charset="0"/>
              </a:rPr>
              <a:t> in non </a:t>
            </a:r>
            <a:r>
              <a:rPr lang="nb-NO" sz="2400" dirty="0" err="1" smtClean="0">
                <a:latin typeface="Cambria" panose="02040503050406030204" pitchFamily="18" charset="0"/>
                <a:ea typeface="Cambria" panose="02040503050406030204" pitchFamily="18" charset="0"/>
              </a:rPr>
              <a:t>cusapiste</a:t>
            </a:r>
            <a:r>
              <a:rPr lang="nb-NO" sz="2400" dirty="0" smtClean="0">
                <a:latin typeface="Cambria" panose="02040503050406030204" pitchFamily="18" charset="0"/>
                <a:ea typeface="Cambria" panose="02040503050406030204" pitchFamily="18" charset="0"/>
              </a:rPr>
              <a:t> et </a:t>
            </a:r>
            <a:r>
              <a:rPr lang="nb-NO" sz="2400" dirty="0" err="1" smtClean="0">
                <a:latin typeface="Cambria" panose="02040503050406030204" pitchFamily="18" charset="0"/>
                <a:ea typeface="Cambria" panose="02040503050406030204" pitchFamily="18" charset="0"/>
              </a:rPr>
              <a:t>inum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faceris</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quo</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maxim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reperest</a:t>
            </a:r>
            <a:r>
              <a:rPr lang="nb-NO" sz="2400" dirty="0" smtClean="0">
                <a:latin typeface="Cambria" panose="02040503050406030204" pitchFamily="18" charset="0"/>
                <a:ea typeface="Cambria" panose="02040503050406030204" pitchFamily="18" charset="0"/>
              </a:rPr>
              <a:t>, ut lam, </a:t>
            </a:r>
            <a:r>
              <a:rPr lang="nb-NO" sz="2400" dirty="0" err="1" smtClean="0">
                <a:latin typeface="Cambria" panose="02040503050406030204" pitchFamily="18" charset="0"/>
                <a:ea typeface="Cambria" panose="02040503050406030204" pitchFamily="18" charset="0"/>
              </a:rPr>
              <a:t>coriam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vererias</a:t>
            </a:r>
            <a:r>
              <a:rPr lang="nb-NO" sz="2400" dirty="0" smtClean="0">
                <a:latin typeface="Cambria" panose="02040503050406030204" pitchFamily="18" charset="0"/>
                <a:ea typeface="Cambria" panose="02040503050406030204" pitchFamily="18" charset="0"/>
              </a:rPr>
              <a:t> es re sunt et </a:t>
            </a:r>
            <a:r>
              <a:rPr lang="nb-NO" sz="2400" dirty="0" err="1" smtClean="0">
                <a:latin typeface="Cambria" panose="02040503050406030204" pitchFamily="18" charset="0"/>
                <a:ea typeface="Cambria" panose="02040503050406030204" pitchFamily="18" charset="0"/>
              </a:rPr>
              <a:t>aut</a:t>
            </a:r>
            <a:r>
              <a:rPr lang="nb-NO" sz="2400" dirty="0" smtClean="0">
                <a:latin typeface="Cambria" panose="02040503050406030204" pitchFamily="18" charset="0"/>
                <a:ea typeface="Cambria" panose="02040503050406030204" pitchFamily="18" charset="0"/>
              </a:rPr>
              <a:t> lam laut </a:t>
            </a:r>
            <a:r>
              <a:rPr lang="nb-NO" sz="2400" dirty="0" err="1" smtClean="0">
                <a:latin typeface="Cambria" panose="02040503050406030204" pitchFamily="18" charset="0"/>
                <a:ea typeface="Cambria" panose="02040503050406030204" pitchFamily="18" charset="0"/>
              </a:rPr>
              <a:t>vero</a:t>
            </a:r>
            <a:r>
              <a:rPr lang="nb-NO" sz="2400" dirty="0" smtClean="0">
                <a:latin typeface="Cambria" panose="02040503050406030204" pitchFamily="18" charset="0"/>
                <a:ea typeface="Cambria" panose="02040503050406030204" pitchFamily="18" charset="0"/>
              </a:rPr>
              <a:t> tem </a:t>
            </a:r>
            <a:r>
              <a:rPr lang="nb-NO" sz="2400" dirty="0" err="1" smtClean="0">
                <a:latin typeface="Cambria" panose="02040503050406030204" pitchFamily="18" charset="0"/>
                <a:ea typeface="Cambria" panose="02040503050406030204" pitchFamily="18" charset="0"/>
              </a:rPr>
              <a:t>quam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que</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solendam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suntum</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sandiori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dunti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consece</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ssequi</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dioremodit</a:t>
            </a:r>
            <a:r>
              <a:rPr lang="nb-NO" sz="2400" dirty="0" smtClean="0">
                <a:latin typeface="Cambria" panose="02040503050406030204" pitchFamily="18" charset="0"/>
                <a:ea typeface="Cambria" panose="02040503050406030204" pitchFamily="18" charset="0"/>
              </a:rPr>
              <a:t> </a:t>
            </a:r>
            <a:r>
              <a:rPr lang="nb-NO" sz="2400" dirty="0" err="1" smtClean="0">
                <a:latin typeface="Cambria" panose="02040503050406030204" pitchFamily="18" charset="0"/>
                <a:ea typeface="Cambria" panose="02040503050406030204" pitchFamily="18" charset="0"/>
              </a:rPr>
              <a:t>maximint</a:t>
            </a:r>
            <a:r>
              <a:rPr lang="nb-NO" sz="2400" dirty="0" smtClean="0">
                <a:latin typeface="Cambria" panose="02040503050406030204" pitchFamily="18" charset="0"/>
                <a:ea typeface="Cambria" panose="02040503050406030204" pitchFamily="18" charset="0"/>
              </a:rPr>
              <a:t> </a:t>
            </a:r>
            <a:r>
              <a:rPr lang="nb-NO" sz="2400" dirty="0">
                <a:latin typeface="Cambria" panose="02040503050406030204" pitchFamily="18" charset="0"/>
                <a:ea typeface="Cambria" panose="02040503050406030204" pitchFamily="18" charset="0"/>
              </a:rPr>
              <a:t>res </a:t>
            </a:r>
            <a:r>
              <a:rPr lang="nb-NO" sz="2400" dirty="0" err="1">
                <a:latin typeface="Cambria" panose="02040503050406030204" pitchFamily="18" charset="0"/>
                <a:ea typeface="Cambria" panose="02040503050406030204" pitchFamily="18" charset="0"/>
              </a:rPr>
              <a:t>sapienecus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quas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abo</a:t>
            </a:r>
            <a:r>
              <a:rPr lang="nb-NO" sz="2400" dirty="0">
                <a:latin typeface="Cambria" panose="02040503050406030204" pitchFamily="18" charset="0"/>
                <a:ea typeface="Cambria" panose="02040503050406030204" pitchFamily="18" charset="0"/>
              </a:rPr>
              <a:t>. Nam </a:t>
            </a:r>
            <a:r>
              <a:rPr lang="nb-NO" sz="2400" dirty="0" err="1">
                <a:latin typeface="Cambria" panose="02040503050406030204" pitchFamily="18" charset="0"/>
                <a:ea typeface="Cambria" panose="02040503050406030204" pitchFamily="18" charset="0"/>
              </a:rPr>
              <a:t>faceatibus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dolupta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sperem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fugitio</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Venimusapiet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provit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aut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pernam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ari</a:t>
            </a:r>
            <a:r>
              <a:rPr lang="nb-NO" sz="2400" dirty="0">
                <a:latin typeface="Cambria" panose="02040503050406030204" pitchFamily="18" charset="0"/>
                <a:ea typeface="Cambria" panose="02040503050406030204" pitchFamily="18" charset="0"/>
              </a:rPr>
              <a:t> ute </a:t>
            </a:r>
            <a:r>
              <a:rPr lang="nb-NO" sz="2400" dirty="0" err="1">
                <a:latin typeface="Cambria" panose="02040503050406030204" pitchFamily="18" charset="0"/>
                <a:ea typeface="Cambria" panose="02040503050406030204" pitchFamily="18" charset="0"/>
              </a:rPr>
              <a:t>que</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eumqui</a:t>
            </a:r>
            <a:r>
              <a:rPr lang="nb-NO" sz="2400" dirty="0">
                <a:latin typeface="Cambria" panose="02040503050406030204" pitchFamily="18" charset="0"/>
                <a:ea typeface="Cambria" panose="02040503050406030204" pitchFamily="18" charset="0"/>
              </a:rPr>
              <a:t> dem. </a:t>
            </a:r>
            <a:r>
              <a:rPr lang="nb-NO" sz="2400" dirty="0" err="1">
                <a:latin typeface="Cambria" panose="02040503050406030204" pitchFamily="18" charset="0"/>
                <a:ea typeface="Cambria" panose="02040503050406030204" pitchFamily="18" charset="0"/>
              </a:rPr>
              <a:t>Ma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cuptasi</a:t>
            </a:r>
            <a:r>
              <a:rPr lang="nb-NO" sz="2400" dirty="0">
                <a:latin typeface="Cambria" panose="02040503050406030204" pitchFamily="18" charset="0"/>
                <a:ea typeface="Cambria" panose="02040503050406030204" pitchFamily="18" charset="0"/>
              </a:rPr>
              <a:t> magnat </a:t>
            </a:r>
            <a:r>
              <a:rPr lang="nb-NO" sz="2400" dirty="0" err="1">
                <a:latin typeface="Cambria" panose="02040503050406030204" pitchFamily="18" charset="0"/>
                <a:ea typeface="Cambria" panose="02040503050406030204" pitchFamily="18" charset="0"/>
              </a:rPr>
              <a:t>moluptas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nihilluptiis</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dolorrovita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dolum</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fugitint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iust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moloriae</a:t>
            </a:r>
            <a:r>
              <a:rPr lang="nb-NO" sz="2400" dirty="0">
                <a:latin typeface="Cambria" panose="02040503050406030204" pitchFamily="18" charset="0"/>
                <a:ea typeface="Cambria" panose="02040503050406030204" pitchFamily="18" charset="0"/>
              </a:rPr>
              <a:t> is </a:t>
            </a:r>
            <a:r>
              <a:rPr lang="nb-NO" sz="2400" dirty="0" err="1">
                <a:latin typeface="Cambria" panose="02040503050406030204" pitchFamily="18" charset="0"/>
                <a:ea typeface="Cambria" panose="02040503050406030204" pitchFamily="18" charset="0"/>
              </a:rPr>
              <a:t>eat</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pra</a:t>
            </a:r>
            <a:r>
              <a:rPr lang="nb-NO" sz="2400" dirty="0">
                <a:latin typeface="Cambria" panose="02040503050406030204" pitchFamily="18" charset="0"/>
                <a:ea typeface="Cambria" panose="02040503050406030204" pitchFamily="18" charset="0"/>
              </a:rPr>
              <a:t> </a:t>
            </a:r>
            <a:r>
              <a:rPr lang="nb-NO" sz="2400" dirty="0" err="1">
                <a:latin typeface="Cambria" panose="02040503050406030204" pitchFamily="18" charset="0"/>
                <a:ea typeface="Cambria" panose="02040503050406030204" pitchFamily="18" charset="0"/>
              </a:rPr>
              <a:t>dolori</a:t>
            </a:r>
            <a:r>
              <a:rPr lang="nb-NO" sz="2400" dirty="0">
                <a:latin typeface="Cambria" panose="02040503050406030204" pitchFamily="18" charset="0"/>
                <a:ea typeface="Cambria" panose="02040503050406030204" pitchFamily="18" charset="0"/>
              </a:rPr>
              <a:t> unt </a:t>
            </a:r>
            <a:r>
              <a:rPr lang="nb-NO" sz="2400" err="1">
                <a:latin typeface="Cambria" panose="02040503050406030204" pitchFamily="18" charset="0"/>
                <a:ea typeface="Cambria" panose="02040503050406030204" pitchFamily="18" charset="0"/>
              </a:rPr>
              <a:t>autat</a:t>
            </a:r>
            <a:r>
              <a:rPr lang="nb-NO" sz="2400" smtClean="0">
                <a:latin typeface="Cambria" panose="02040503050406030204" pitchFamily="18" charset="0"/>
                <a:ea typeface="Cambria" panose="02040503050406030204" pitchFamily="18" charset="0"/>
              </a:rPr>
              <a:t>.</a:t>
            </a:r>
            <a:endParaRPr lang="nb-NO" sz="2400" dirty="0" smtClean="0">
              <a:latin typeface="Cambria" panose="02040503050406030204" pitchFamily="18" charset="0"/>
              <a:ea typeface="Cambria" panose="02040503050406030204" pitchFamily="18" charset="0"/>
            </a:endParaRPr>
          </a:p>
        </p:txBody>
      </p:sp>
      <p:sp>
        <p:nvSpPr>
          <p:cNvPr id="23" name="TekstSylinder 3"/>
          <p:cNvSpPr txBox="1"/>
          <p:nvPr/>
        </p:nvSpPr>
        <p:spPr>
          <a:xfrm>
            <a:off x="15709624" y="16809697"/>
            <a:ext cx="13463986" cy="674200"/>
          </a:xfrm>
          <a:prstGeom prst="rect">
            <a:avLst/>
          </a:prstGeom>
          <a:solidFill>
            <a:srgbClr val="009A81"/>
          </a:solidFill>
        </p:spPr>
        <p:txBody>
          <a:bodyPr wrap="square" tIns="90000" bIns="90000" rtlCol="0">
            <a:spAutoFit/>
          </a:bodyPr>
          <a:lstStyle/>
          <a:p>
            <a:r>
              <a:rPr lang="nb-NO" sz="3200" b="1" err="1" smtClean="0">
                <a:solidFill>
                  <a:schemeClr val="bg1"/>
                </a:solidFill>
                <a:latin typeface="Arial" panose="020B0604020202020204" pitchFamily="34" charset="0"/>
                <a:cs typeface="Arial" panose="020B0604020202020204" pitchFamily="34" charset="0"/>
              </a:rPr>
              <a:t>Subtitle</a:t>
            </a:r>
            <a:endParaRPr lang="nb-NO" sz="3200" b="1">
              <a:solidFill>
                <a:schemeClr val="bg1"/>
              </a:solidFill>
              <a:latin typeface="Arial" panose="020B0604020202020204" pitchFamily="34" charset="0"/>
              <a:cs typeface="Arial" panose="020B0604020202020204" pitchFamily="34" charset="0"/>
            </a:endParaRPr>
          </a:p>
        </p:txBody>
      </p:sp>
      <p:pic>
        <p:nvPicPr>
          <p:cNvPr id="26" name="Picture 7"/>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7512" r="7042"/>
          <a:stretch/>
        </p:blipFill>
        <p:spPr>
          <a:xfrm>
            <a:off x="8003257" y="20091180"/>
            <a:ext cx="6552729" cy="5112568"/>
          </a:xfrm>
          <a:prstGeom prst="rect">
            <a:avLst/>
          </a:prstGeom>
        </p:spPr>
      </p:pic>
      <p:pic>
        <p:nvPicPr>
          <p:cNvPr id="27" name="Picture 7"/>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r="35169"/>
          <a:stretch/>
        </p:blipFill>
        <p:spPr>
          <a:xfrm>
            <a:off x="7984249" y="31167233"/>
            <a:ext cx="6571737" cy="6757787"/>
          </a:xfrm>
          <a:prstGeom prst="rect">
            <a:avLst/>
          </a:prstGeom>
        </p:spPr>
      </p:pic>
      <p:sp>
        <p:nvSpPr>
          <p:cNvPr id="29" name="TextBox 28"/>
          <p:cNvSpPr txBox="1"/>
          <p:nvPr/>
        </p:nvSpPr>
        <p:spPr>
          <a:xfrm>
            <a:off x="8002017" y="25203748"/>
            <a:ext cx="6557793" cy="1693074"/>
          </a:xfrm>
          <a:prstGeom prst="rect">
            <a:avLst/>
          </a:prstGeom>
          <a:noFill/>
        </p:spPr>
        <p:txBody>
          <a:bodyPr wrap="square" tIns="108000" bIns="540000" rtlCol="0">
            <a:spAutoFit/>
          </a:bodyPr>
          <a:lstStyle/>
          <a:p>
            <a:pPr>
              <a:lnSpc>
                <a:spcPts val="2700"/>
              </a:lnSpc>
            </a:pPr>
            <a:r>
              <a:rPr lang="nb-NO" i="1">
                <a:latin typeface="Cambria" panose="02040503050406030204" pitchFamily="18" charset="0"/>
                <a:ea typeface="Cambria" panose="02040503050406030204" pitchFamily="18" charset="0"/>
              </a:rPr>
              <a:t>Q</a:t>
            </a:r>
            <a:r>
              <a:rPr lang="nb-NO" i="1" smtClean="0">
                <a:latin typeface="Cambria" panose="02040503050406030204" pitchFamily="18" charset="0"/>
                <a:ea typeface="Cambria" panose="02040503050406030204" pitchFamily="18" charset="0"/>
              </a:rPr>
              <a:t>uibeat </a:t>
            </a:r>
            <a:r>
              <a:rPr lang="nb-NO" i="1" dirty="0" err="1">
                <a:latin typeface="Cambria" panose="02040503050406030204" pitchFamily="18" charset="0"/>
                <a:ea typeface="Cambria" panose="02040503050406030204" pitchFamily="18" charset="0"/>
              </a:rPr>
              <a:t>emporpo</a:t>
            </a:r>
            <a:r>
              <a:rPr lang="nb-NO" i="1" dirty="0">
                <a:latin typeface="Cambria" panose="02040503050406030204" pitchFamily="18" charset="0"/>
                <a:ea typeface="Cambria" panose="02040503050406030204" pitchFamily="18" charset="0"/>
              </a:rPr>
              <a:t> </a:t>
            </a:r>
            <a:r>
              <a:rPr lang="nb-NO" i="1" dirty="0" err="1">
                <a:latin typeface="Cambria" panose="02040503050406030204" pitchFamily="18" charset="0"/>
                <a:ea typeface="Cambria" panose="02040503050406030204" pitchFamily="18" charset="0"/>
              </a:rPr>
              <a:t>reperatiae</a:t>
            </a:r>
            <a:r>
              <a:rPr lang="nb-NO" i="1" dirty="0">
                <a:latin typeface="Cambria" panose="02040503050406030204" pitchFamily="18" charset="0"/>
                <a:ea typeface="Cambria" panose="02040503050406030204" pitchFamily="18" charset="0"/>
              </a:rPr>
              <a:t>. Les </a:t>
            </a:r>
            <a:r>
              <a:rPr lang="nb-NO" i="1" dirty="0" err="1">
                <a:latin typeface="Cambria" panose="02040503050406030204" pitchFamily="18" charset="0"/>
                <a:ea typeface="Cambria" panose="02040503050406030204" pitchFamily="18" charset="0"/>
              </a:rPr>
              <a:t>dio</a:t>
            </a:r>
            <a:r>
              <a:rPr lang="nb-NO" i="1" dirty="0">
                <a:latin typeface="Cambria" panose="02040503050406030204" pitchFamily="18" charset="0"/>
                <a:ea typeface="Cambria" panose="02040503050406030204" pitchFamily="18" charset="0"/>
              </a:rPr>
              <a:t> est </a:t>
            </a:r>
            <a:r>
              <a:rPr lang="nb-NO" i="1" dirty="0" err="1">
                <a:latin typeface="Cambria" panose="02040503050406030204" pitchFamily="18" charset="0"/>
                <a:ea typeface="Cambria" panose="02040503050406030204" pitchFamily="18" charset="0"/>
              </a:rPr>
              <a:t>est</a:t>
            </a:r>
            <a:r>
              <a:rPr lang="nb-NO" i="1">
                <a:latin typeface="Cambria" panose="02040503050406030204" pitchFamily="18" charset="0"/>
                <a:ea typeface="Cambria" panose="02040503050406030204" pitchFamily="18" charset="0"/>
              </a:rPr>
              <a:t>, Sedis aut ullestrunt la que conseque mint plaut re ea con corectium dis dolorum rem sum ant am venetur, si </a:t>
            </a:r>
            <a:r>
              <a:rPr lang="nb-NO" i="1" dirty="0" err="1">
                <a:latin typeface="Cambria" panose="02040503050406030204" pitchFamily="18" charset="0"/>
                <a:ea typeface="Cambria" panose="02040503050406030204" pitchFamily="18" charset="0"/>
              </a:rPr>
              <a:t>cum</a:t>
            </a:r>
            <a:r>
              <a:rPr lang="nb-NO" i="1" dirty="0">
                <a:latin typeface="Cambria" panose="02040503050406030204" pitchFamily="18" charset="0"/>
                <a:ea typeface="Cambria" panose="02040503050406030204" pitchFamily="18" charset="0"/>
              </a:rPr>
              <a:t> </a:t>
            </a:r>
            <a:r>
              <a:rPr lang="nb-NO" i="1">
                <a:latin typeface="Cambria" panose="02040503050406030204" pitchFamily="18" charset="0"/>
                <a:ea typeface="Cambria" panose="02040503050406030204" pitchFamily="18" charset="0"/>
              </a:rPr>
              <a:t>as </a:t>
            </a:r>
            <a:r>
              <a:rPr lang="nb-NO" i="1" smtClean="0">
                <a:latin typeface="Cambria" panose="02040503050406030204" pitchFamily="18" charset="0"/>
                <a:ea typeface="Cambria" panose="02040503050406030204" pitchFamily="18" charset="0"/>
              </a:rPr>
              <a:t>im.</a:t>
            </a:r>
            <a:endParaRPr lang="nb-NO" i="1" dirty="0">
              <a:latin typeface="Cambria" panose="02040503050406030204" pitchFamily="18" charset="0"/>
              <a:ea typeface="Cambria" panose="02040503050406030204" pitchFamily="18" charset="0"/>
            </a:endParaRPr>
          </a:p>
        </p:txBody>
      </p:sp>
      <p:sp>
        <p:nvSpPr>
          <p:cNvPr id="30" name="TextBox 29"/>
          <p:cNvSpPr txBox="1"/>
          <p:nvPr/>
        </p:nvSpPr>
        <p:spPr>
          <a:xfrm>
            <a:off x="21403945" y="38824833"/>
            <a:ext cx="7776864" cy="461665"/>
          </a:xfrm>
          <a:prstGeom prst="rect">
            <a:avLst/>
          </a:prstGeom>
          <a:noFill/>
        </p:spPr>
        <p:txBody>
          <a:bodyPr wrap="square" rtlCol="0">
            <a:spAutoFit/>
          </a:bodyPr>
          <a:lstStyle/>
          <a:p>
            <a:pPr algn="r"/>
            <a:r>
              <a:rPr lang="nb-NO" sz="2400" smtClean="0">
                <a:solidFill>
                  <a:srgbClr val="009A81"/>
                </a:solidFill>
                <a:latin typeface="Arial" panose="020B0604020202020204" pitchFamily="34" charset="0"/>
                <a:cs typeface="Arial" panose="020B0604020202020204" pitchFamily="34" charset="0"/>
              </a:rPr>
              <a:t>www.nmbu.no</a:t>
            </a:r>
            <a:endParaRPr lang="nb-NO" sz="2400">
              <a:solidFill>
                <a:srgbClr val="009A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00718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998</Words>
  <Application>Microsoft Office PowerPoint</Application>
  <PresentationFormat>Egendefinert</PresentationFormat>
  <Paragraphs>27</Paragraphs>
  <Slides>1</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1</vt:i4>
      </vt:variant>
    </vt:vector>
  </HeadingPairs>
  <TitlesOfParts>
    <vt:vector size="5" baseType="lpstr">
      <vt:lpstr>Arial</vt:lpstr>
      <vt:lpstr>Calibri</vt:lpstr>
      <vt:lpstr>Cambria</vt:lpstr>
      <vt:lpstr>Office Theme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2019-03-27T09:55:20Z</dcterms:modified>
</cp:coreProperties>
</file>