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87" r:id="rId1"/>
  </p:sldMasterIdLst>
  <p:notesMasterIdLst>
    <p:notesMasterId r:id="rId8"/>
  </p:notesMasterIdLst>
  <p:sldIdLst>
    <p:sldId id="275" r:id="rId2"/>
    <p:sldId id="283" r:id="rId3"/>
    <p:sldId id="277" r:id="rId4"/>
    <p:sldId id="278" r:id="rId5"/>
    <p:sldId id="279" r:id="rId6"/>
    <p:sldId id="282" r:id="rId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4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40" autoAdjust="0"/>
  </p:normalViewPr>
  <p:slideViewPr>
    <p:cSldViewPr>
      <p:cViewPr varScale="1">
        <p:scale>
          <a:sx n="137" d="100"/>
          <a:sy n="137" d="100"/>
        </p:scale>
        <p:origin x="144" y="438"/>
      </p:cViewPr>
      <p:guideLst>
        <p:guide orient="horz" pos="1162"/>
        <p:guide pos="29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05.03.2019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77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27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85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33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21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4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018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68000" y="2617200"/>
            <a:ext cx="10656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68000" y="3502800"/>
            <a:ext cx="10656000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8000" y="3956400"/>
            <a:ext cx="10656000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Dato</a:t>
            </a:r>
            <a:endParaRPr lang="nb-NO" dirty="0"/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21600" y="406800"/>
            <a:ext cx="676800" cy="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646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 smtClean="0"/>
              <a:t>Click ikon to insert picture covering the entire surface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58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10801350" cy="43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60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94800" y="1800000"/>
            <a:ext cx="10801875" cy="432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35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5112000" cy="43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84000" y="1800000"/>
            <a:ext cx="5112675" cy="432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6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82800" y="1800000"/>
            <a:ext cx="5112000" cy="43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0"/>
          </p:nvPr>
        </p:nvSpPr>
        <p:spPr>
          <a:xfrm>
            <a:off x="708261" y="1800000"/>
            <a:ext cx="5112000" cy="43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39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68000" y="2205000"/>
            <a:ext cx="10656000" cy="73866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551384" y="4077072"/>
            <a:ext cx="122413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00" y="4051894"/>
            <a:ext cx="10692000" cy="232943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68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22957" y="405000"/>
            <a:ext cx="673043" cy="540000"/>
          </a:xfrm>
          <a:prstGeom prst="rect">
            <a:avLst/>
          </a:prstGeom>
        </p:spPr>
      </p:pic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695325" y="6264000"/>
            <a:ext cx="27432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1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8" r:id="rId2"/>
    <p:sldLayoutId id="2147483649" r:id="rId3"/>
    <p:sldLayoutId id="2147483705" r:id="rId4"/>
    <p:sldLayoutId id="2147483698" r:id="rId5"/>
    <p:sldLayoutId id="2147483695" r:id="rId6"/>
    <p:sldLayoutId id="2147483691" r:id="rId7"/>
    <p:sldLayoutId id="2147483701" r:id="rId8"/>
    <p:sldLayoutId id="214748366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NMBU Poster </a:t>
            </a:r>
            <a:r>
              <a:rPr lang="nb-NO" dirty="0" err="1" smtClean="0"/>
              <a:t>template</a:t>
            </a:r>
            <a:endParaRPr lang="nb-NO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15179"/>
          <a:stretch/>
        </p:blipFill>
        <p:spPr>
          <a:xfrm>
            <a:off x="8184000" y="2416180"/>
            <a:ext cx="3096000" cy="39608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48380" y="2060536"/>
            <a:ext cx="2943728" cy="4752464"/>
            <a:chOff x="4648380" y="1701000"/>
            <a:chExt cx="2943728" cy="468482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0" y="1701000"/>
              <a:ext cx="2936108" cy="468482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48380" y="5483100"/>
              <a:ext cx="864000" cy="216000"/>
            </a:xfrm>
            <a:prstGeom prst="rect">
              <a:avLst/>
            </a:prstGeom>
            <a:solidFill>
              <a:schemeClr val="bg1">
                <a:lumMod val="6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19" name="Straight Arrow Connector 18"/>
          <p:cNvCxnSpPr>
            <a:stCxn id="16" idx="3"/>
          </p:cNvCxnSpPr>
          <p:nvPr/>
        </p:nvCxnSpPr>
        <p:spPr>
          <a:xfrm flipV="1">
            <a:off x="5512380" y="3280180"/>
            <a:ext cx="2671620" cy="272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76000" y="3280180"/>
            <a:ext cx="216000" cy="93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959140" y="4288180"/>
            <a:ext cx="1784108" cy="576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xtBox 24"/>
          <p:cNvSpPr txBox="1"/>
          <p:nvPr/>
        </p:nvSpPr>
        <p:spPr>
          <a:xfrm>
            <a:off x="694244" y="2057499"/>
            <a:ext cx="32406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To make sure Powerpoint does not compress images: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Go to File and Options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Select Advanced and Image Size and Quality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Make sure Do not compress images in file is checked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NMBU Poster </a:t>
            </a:r>
            <a:r>
              <a:rPr lang="nb-NO" dirty="0" err="1" smtClean="0"/>
              <a:t>template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" y="1917000"/>
            <a:ext cx="419949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Size: A0 (841 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1189)mm</a:t>
            </a:r>
            <a:endParaRPr lang="nb-NO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Fonts:</a:t>
            </a:r>
          </a:p>
          <a:p>
            <a:pPr marL="342900" indent="-342900" defTabSz="1884363">
              <a:lnSpc>
                <a:spcPct val="150000"/>
              </a:lnSpc>
              <a:buFont typeface="+mj-lt"/>
              <a:buAutoNum type="arabicPeriod"/>
            </a:pPr>
            <a:r>
              <a:rPr lang="nb-NO" sz="1400"/>
              <a:t>Title:	Arial bold, 80-85pt</a:t>
            </a:r>
          </a:p>
          <a:p>
            <a:pPr marL="342900" indent="-342900" defTabSz="1884363">
              <a:lnSpc>
                <a:spcPct val="150000"/>
              </a:lnSpc>
              <a:buFont typeface="+mj-lt"/>
              <a:buAutoNum type="arabicPeriod"/>
            </a:pPr>
            <a:r>
              <a:rPr lang="nb-NO" sz="1400"/>
              <a:t>Author Name:	Arial regular, 28pt</a:t>
            </a:r>
          </a:p>
          <a:p>
            <a:pPr marL="342900" indent="-342900" defTabSz="1884363">
              <a:lnSpc>
                <a:spcPct val="150000"/>
              </a:lnSpc>
              <a:buFont typeface="+mj-lt"/>
              <a:buAutoNum type="arabicPeriod"/>
            </a:pPr>
            <a:r>
              <a:rPr lang="nb-NO" sz="1400"/>
              <a:t>Author Info:	Arial regular, 20pt</a:t>
            </a:r>
          </a:p>
          <a:p>
            <a:pPr marL="342900" indent="-342900" defTabSz="1884363">
              <a:lnSpc>
                <a:spcPct val="150000"/>
              </a:lnSpc>
              <a:buFont typeface="+mj-lt"/>
              <a:buAutoNum type="arabicPeriod"/>
            </a:pPr>
            <a:r>
              <a:rPr lang="nb-NO" sz="1400"/>
              <a:t>Subtitle:	Arial bold, 32pt</a:t>
            </a:r>
          </a:p>
          <a:p>
            <a:pPr marL="342900" indent="-342900" defTabSz="1884363">
              <a:lnSpc>
                <a:spcPct val="150000"/>
              </a:lnSpc>
              <a:buFont typeface="+mj-lt"/>
              <a:buAutoNum type="arabicPeriod"/>
            </a:pPr>
            <a:r>
              <a:rPr lang="nb-NO" sz="1400"/>
              <a:t>Body text:	Cambria regular, </a:t>
            </a:r>
            <a:r>
              <a:rPr lang="nb-NO" sz="1400" smtClean="0"/>
              <a:t>24pt</a:t>
            </a:r>
            <a:br>
              <a:rPr lang="nb-NO" sz="1400" smtClean="0"/>
            </a:br>
            <a:r>
              <a:rPr lang="nb-NO" sz="1400" smtClean="0"/>
              <a:t>	Line spacing, 36pt</a:t>
            </a:r>
            <a:endParaRPr lang="nb-NO" sz="1400"/>
          </a:p>
          <a:p>
            <a:pPr marL="342900" indent="-342900" defTabSz="1884363">
              <a:lnSpc>
                <a:spcPct val="150000"/>
              </a:lnSpc>
              <a:buFont typeface="+mj-lt"/>
              <a:buAutoNum type="arabicPeriod"/>
            </a:pPr>
            <a:r>
              <a:rPr lang="nb-NO" sz="1400"/>
              <a:t>Caption:	Cambria italic, </a:t>
            </a:r>
            <a:r>
              <a:rPr lang="nb-NO" sz="1400" smtClean="0"/>
              <a:t>18pt</a:t>
            </a:r>
            <a:br>
              <a:rPr lang="nb-NO" sz="1400" smtClean="0"/>
            </a:br>
            <a:r>
              <a:rPr lang="nb-NO" sz="1400" smtClean="0"/>
              <a:t>	Line spacing, 27pt</a:t>
            </a:r>
          </a:p>
          <a:p>
            <a:pPr defTabSz="1884363">
              <a:lnSpc>
                <a:spcPct val="150000"/>
              </a:lnSpc>
            </a:pPr>
            <a:endParaRPr lang="nb-NO" sz="1400"/>
          </a:p>
          <a:p>
            <a:pPr defTabSz="1884363">
              <a:lnSpc>
                <a:spcPct val="150000"/>
              </a:lnSpc>
            </a:pPr>
            <a:r>
              <a:rPr lang="nb-NO" sz="1400" smtClean="0"/>
              <a:t>Recomended line spacing = font size x 1,5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0" y="1917000"/>
            <a:ext cx="3046821" cy="432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00" y="1917000"/>
            <a:ext cx="3045180" cy="432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0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2238" r="2495" b="47282"/>
          <a:stretch/>
        </p:blipFill>
        <p:spPr>
          <a:xfrm>
            <a:off x="5232000" y="1837669"/>
            <a:ext cx="5523095" cy="3791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NMBU Poster, how to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00000"/>
            <a:ext cx="3600675" cy="3894190"/>
          </a:xfrm>
        </p:spPr>
        <p:txBody>
          <a:bodyPr/>
          <a:lstStyle/>
          <a:p>
            <a:r>
              <a:rPr lang="nb-NO" smtClean="0"/>
              <a:t>Hide / show guids</a:t>
            </a:r>
          </a:p>
          <a:p>
            <a:pPr marL="0" indent="0">
              <a:buNone/>
            </a:pPr>
            <a:endParaRPr lang="nb-NO" smtClean="0"/>
          </a:p>
          <a:p>
            <a:endParaRPr lang="nb-NO"/>
          </a:p>
        </p:txBody>
      </p:sp>
      <p:sp>
        <p:nvSpPr>
          <p:cNvPr id="10" name="Right Arrow 9"/>
          <p:cNvSpPr/>
          <p:nvPr/>
        </p:nvSpPr>
        <p:spPr>
          <a:xfrm>
            <a:off x="7032000" y="1903726"/>
            <a:ext cx="288000" cy="216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Arrow 10"/>
          <p:cNvSpPr/>
          <p:nvPr/>
        </p:nvSpPr>
        <p:spPr>
          <a:xfrm>
            <a:off x="6672000" y="4005000"/>
            <a:ext cx="288000" cy="216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ight Arrow 11"/>
          <p:cNvSpPr/>
          <p:nvPr/>
        </p:nvSpPr>
        <p:spPr>
          <a:xfrm>
            <a:off x="5345325" y="2493000"/>
            <a:ext cx="288000" cy="216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1629000"/>
            <a:ext cx="6350440" cy="4280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NMBU Poster, how to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00000"/>
            <a:ext cx="4248675" cy="3894190"/>
          </a:xfrm>
        </p:spPr>
        <p:txBody>
          <a:bodyPr/>
          <a:lstStyle/>
          <a:p>
            <a:pPr marL="0" indent="0">
              <a:buNone/>
            </a:pPr>
            <a:endParaRPr lang="nb-NO" smtClean="0"/>
          </a:p>
          <a:p>
            <a:endParaRPr lang="nb-NO"/>
          </a:p>
        </p:txBody>
      </p:sp>
      <p:sp>
        <p:nvSpPr>
          <p:cNvPr id="10" name="Right Arrow 9"/>
          <p:cNvSpPr/>
          <p:nvPr/>
        </p:nvSpPr>
        <p:spPr>
          <a:xfrm>
            <a:off x="9335838" y="3940662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Arrow 10"/>
          <p:cNvSpPr/>
          <p:nvPr/>
        </p:nvSpPr>
        <p:spPr>
          <a:xfrm rot="10800000">
            <a:off x="10199838" y="2913129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6959838" y="2565226"/>
            <a:ext cx="216000" cy="21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959838" y="2349226"/>
            <a:ext cx="216000" cy="216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10055838" y="2680692"/>
            <a:ext cx="576000" cy="216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ight Arrow 12"/>
          <p:cNvSpPr/>
          <p:nvPr/>
        </p:nvSpPr>
        <p:spPr>
          <a:xfrm rot="10800000">
            <a:off x="11136000" y="4097342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ight Arrow 13"/>
          <p:cNvSpPr/>
          <p:nvPr/>
        </p:nvSpPr>
        <p:spPr>
          <a:xfrm rot="10800000">
            <a:off x="11136000" y="4257136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ight Arrow 14"/>
          <p:cNvSpPr/>
          <p:nvPr/>
        </p:nvSpPr>
        <p:spPr>
          <a:xfrm rot="10800000">
            <a:off x="11136000" y="4416929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ight Arrow 15"/>
          <p:cNvSpPr/>
          <p:nvPr/>
        </p:nvSpPr>
        <p:spPr>
          <a:xfrm rot="10800000">
            <a:off x="11136000" y="4576721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ight Arrow 16"/>
          <p:cNvSpPr/>
          <p:nvPr/>
        </p:nvSpPr>
        <p:spPr>
          <a:xfrm>
            <a:off x="9333076" y="4725040"/>
            <a:ext cx="288000" cy="144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xtBox 22"/>
          <p:cNvSpPr txBox="1"/>
          <p:nvPr/>
        </p:nvSpPr>
        <p:spPr>
          <a:xfrm>
            <a:off x="606162" y="1723315"/>
            <a:ext cx="43378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6688">
              <a:lnSpc>
                <a:spcPct val="150000"/>
              </a:lnSpc>
            </a:pPr>
            <a:r>
              <a:rPr lang="nb-NO" smtClean="0"/>
              <a:t>Format </a:t>
            </a:r>
            <a:r>
              <a:rPr lang="nb-NO"/>
              <a:t>text box: </a:t>
            </a:r>
          </a:p>
          <a:p>
            <a:pPr defTabSz="1477963">
              <a:lnSpc>
                <a:spcPct val="150000"/>
              </a:lnSpc>
              <a:spcBef>
                <a:spcPts val="1200"/>
              </a:spcBef>
              <a:tabLst>
                <a:tab pos="1347788" algn="l"/>
              </a:tabLst>
            </a:pPr>
            <a:r>
              <a:rPr lang="nb-NO" sz="1400" smtClean="0"/>
              <a:t>Subtitle</a:t>
            </a:r>
            <a:r>
              <a:rPr lang="nb-NO" sz="1400"/>
              <a:t>: 	</a:t>
            </a:r>
            <a:r>
              <a:rPr lang="nb-NO" sz="1400" smtClean="0"/>
              <a:t>all </a:t>
            </a:r>
            <a:r>
              <a:rPr lang="nb-NO" sz="1400"/>
              <a:t>margins 	0,25cm</a:t>
            </a:r>
          </a:p>
          <a:p>
            <a:pPr defTabSz="1477963">
              <a:lnSpc>
                <a:spcPct val="150000"/>
              </a:lnSpc>
              <a:spcBef>
                <a:spcPts val="1200"/>
              </a:spcBef>
              <a:tabLst>
                <a:tab pos="1347788" algn="l"/>
              </a:tabLst>
            </a:pPr>
            <a:r>
              <a:rPr lang="nb-NO" sz="1400" smtClean="0"/>
              <a:t>Body text: 	left </a:t>
            </a:r>
            <a:r>
              <a:rPr lang="nb-NO" sz="1400"/>
              <a:t>margin 	0,25cm</a:t>
            </a:r>
          </a:p>
          <a:p>
            <a:pPr marL="0" lvl="2" indent="0" defTabSz="1477963">
              <a:lnSpc>
                <a:spcPct val="150000"/>
              </a:lnSpc>
              <a:spcBef>
                <a:spcPts val="0"/>
              </a:spcBef>
              <a:buNone/>
              <a:tabLst>
                <a:tab pos="1347788" algn="l"/>
              </a:tabLst>
            </a:pPr>
            <a:r>
              <a:rPr lang="nb-NO" sz="1400" smtClean="0"/>
              <a:t>	right </a:t>
            </a:r>
            <a:r>
              <a:rPr lang="nb-NO" sz="1400"/>
              <a:t>margin 	0,25cm</a:t>
            </a:r>
          </a:p>
          <a:p>
            <a:pPr marL="0" lvl="2" indent="0" defTabSz="1477963">
              <a:lnSpc>
                <a:spcPct val="150000"/>
              </a:lnSpc>
              <a:spcBef>
                <a:spcPts val="0"/>
              </a:spcBef>
              <a:buNone/>
              <a:tabLst>
                <a:tab pos="1347788" algn="l"/>
              </a:tabLst>
            </a:pPr>
            <a:r>
              <a:rPr lang="nb-NO" sz="1400" smtClean="0"/>
              <a:t>	top </a:t>
            </a:r>
            <a:r>
              <a:rPr lang="nb-NO" sz="1400"/>
              <a:t>margin 	0,8cm</a:t>
            </a:r>
          </a:p>
          <a:p>
            <a:pPr marL="0" lvl="2" indent="0" defTabSz="1477963">
              <a:lnSpc>
                <a:spcPct val="150000"/>
              </a:lnSpc>
              <a:spcBef>
                <a:spcPts val="0"/>
              </a:spcBef>
              <a:buNone/>
              <a:tabLst>
                <a:tab pos="1347788" algn="l"/>
              </a:tabLst>
            </a:pPr>
            <a:r>
              <a:rPr lang="nb-NO" sz="1400" smtClean="0"/>
              <a:t>	bottom margin	1,5cm</a:t>
            </a:r>
            <a:endParaRPr lang="nb-NO" sz="1400"/>
          </a:p>
          <a:p>
            <a:pPr marL="0" lvl="2" indent="0" defTabSz="1477963">
              <a:lnSpc>
                <a:spcPct val="150000"/>
              </a:lnSpc>
              <a:spcBef>
                <a:spcPts val="1200"/>
              </a:spcBef>
              <a:buNone/>
              <a:tabLst>
                <a:tab pos="1347788" algn="l"/>
              </a:tabLst>
            </a:pPr>
            <a:r>
              <a:rPr lang="nb-NO" sz="1400"/>
              <a:t>Caption </a:t>
            </a:r>
            <a:r>
              <a:rPr lang="nb-NO" sz="1400" smtClean="0"/>
              <a:t>text:	left </a:t>
            </a:r>
            <a:r>
              <a:rPr lang="nb-NO" sz="1400"/>
              <a:t>margin 	0,25cm</a:t>
            </a:r>
          </a:p>
          <a:p>
            <a:pPr marL="0" lvl="2" indent="0" defTabSz="1477963">
              <a:lnSpc>
                <a:spcPct val="150000"/>
              </a:lnSpc>
              <a:spcBef>
                <a:spcPts val="0"/>
              </a:spcBef>
              <a:buNone/>
              <a:tabLst>
                <a:tab pos="1347788" algn="l"/>
              </a:tabLst>
            </a:pPr>
            <a:r>
              <a:rPr lang="nb-NO" sz="1400" smtClean="0"/>
              <a:t>	right </a:t>
            </a:r>
            <a:r>
              <a:rPr lang="nb-NO" sz="1400"/>
              <a:t>margin 	0,25cm</a:t>
            </a:r>
          </a:p>
          <a:p>
            <a:pPr marL="0" lvl="2" indent="0" defTabSz="1477963">
              <a:lnSpc>
                <a:spcPct val="150000"/>
              </a:lnSpc>
              <a:spcBef>
                <a:spcPts val="0"/>
              </a:spcBef>
              <a:buNone/>
              <a:tabLst>
                <a:tab pos="1347788" algn="l"/>
              </a:tabLst>
            </a:pPr>
            <a:r>
              <a:rPr lang="nb-NO" sz="1400" smtClean="0"/>
              <a:t>	top </a:t>
            </a:r>
            <a:r>
              <a:rPr lang="nb-NO" sz="1400"/>
              <a:t>margin 	0,3cm</a:t>
            </a:r>
          </a:p>
          <a:p>
            <a:pPr marL="0" lvl="2" indent="0" defTabSz="1477963">
              <a:lnSpc>
                <a:spcPct val="150000"/>
              </a:lnSpc>
              <a:spcBef>
                <a:spcPts val="0"/>
              </a:spcBef>
              <a:buNone/>
              <a:tabLst>
                <a:tab pos="1347788" algn="l"/>
              </a:tabLst>
            </a:pPr>
            <a:r>
              <a:rPr lang="nb-NO" sz="1400" smtClean="0"/>
              <a:t>	bottom margin	1,5cm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4934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4876" b="11471"/>
          <a:stretch/>
        </p:blipFill>
        <p:spPr>
          <a:xfrm>
            <a:off x="9298038" y="1844999"/>
            <a:ext cx="1837962" cy="20880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b="3447"/>
          <a:stretch/>
        </p:blipFill>
        <p:spPr>
          <a:xfrm>
            <a:off x="7081753" y="1845000"/>
            <a:ext cx="1872000" cy="208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7377"/>
          <a:stretch/>
        </p:blipFill>
        <p:spPr>
          <a:xfrm>
            <a:off x="4865467" y="1844999"/>
            <a:ext cx="1872000" cy="20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NMBU Poster, how to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00000"/>
            <a:ext cx="4248675" cy="3894190"/>
          </a:xfrm>
        </p:spPr>
        <p:txBody>
          <a:bodyPr/>
          <a:lstStyle/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endParaRPr lang="nb-NO"/>
          </a:p>
        </p:txBody>
      </p:sp>
      <p:sp>
        <p:nvSpPr>
          <p:cNvPr id="23" name="TextBox 22"/>
          <p:cNvSpPr txBox="1"/>
          <p:nvPr/>
        </p:nvSpPr>
        <p:spPr>
          <a:xfrm>
            <a:off x="606162" y="1723315"/>
            <a:ext cx="3833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6688">
              <a:lnSpc>
                <a:spcPct val="150000"/>
              </a:lnSpc>
            </a:pPr>
            <a:r>
              <a:rPr lang="nb-NO" smtClean="0"/>
              <a:t>Align text box: </a:t>
            </a:r>
          </a:p>
          <a:p>
            <a:pPr defTabSz="1436688">
              <a:lnSpc>
                <a:spcPct val="150000"/>
              </a:lnSpc>
            </a:pPr>
            <a:r>
              <a:rPr lang="nb-NO" sz="1400" smtClean="0"/>
              <a:t>With </a:t>
            </a:r>
            <a:r>
              <a:rPr lang="nb-NO" sz="1400" b="1" smtClean="0"/>
              <a:t>show guids</a:t>
            </a:r>
            <a:r>
              <a:rPr lang="nb-NO" sz="1400" smtClean="0"/>
              <a:t>  turned on, </a:t>
            </a:r>
          </a:p>
          <a:p>
            <a:pPr marL="342900" indent="-342900" defTabSz="1436688">
              <a:lnSpc>
                <a:spcPct val="150000"/>
              </a:lnSpc>
              <a:buAutoNum type="arabicPeriod"/>
            </a:pPr>
            <a:r>
              <a:rPr lang="nb-NO" sz="1400" smtClean="0"/>
              <a:t>Align first Subtitle text box to guide</a:t>
            </a:r>
          </a:p>
          <a:p>
            <a:pPr marL="342900" indent="-342900" defTabSz="1436688">
              <a:lnSpc>
                <a:spcPct val="150000"/>
              </a:lnSpc>
              <a:buAutoNum type="arabicPeriod"/>
            </a:pPr>
            <a:r>
              <a:rPr lang="nb-NO" sz="1400" smtClean="0"/>
              <a:t>Align first Body text box to Subtitle</a:t>
            </a:r>
          </a:p>
          <a:p>
            <a:pPr marL="342900" indent="-342900" defTabSz="1436688">
              <a:lnSpc>
                <a:spcPct val="150000"/>
              </a:lnSpc>
              <a:buAutoNum type="arabicPeriod"/>
            </a:pPr>
            <a:r>
              <a:rPr lang="nb-NO" sz="1400" smtClean="0"/>
              <a:t>With the Body text box selected, </a:t>
            </a:r>
            <a:br>
              <a:rPr lang="nb-NO" sz="1400" smtClean="0"/>
            </a:br>
            <a:r>
              <a:rPr lang="nb-NO" sz="1400" smtClean="0"/>
              <a:t>align the dotted black </a:t>
            </a:r>
            <a:r>
              <a:rPr lang="nb-NO" sz="1400" smtClean="0"/>
              <a:t>horizontal guide </a:t>
            </a:r>
            <a:r>
              <a:rPr lang="nb-NO" sz="1400" smtClean="0"/>
              <a:t>to the bottom of text box</a:t>
            </a:r>
          </a:p>
          <a:p>
            <a:pPr marL="342900" indent="-342900" defTabSz="1436688">
              <a:lnSpc>
                <a:spcPct val="150000"/>
              </a:lnSpc>
              <a:buAutoNum type="arabicPeriod"/>
            </a:pPr>
            <a:r>
              <a:rPr lang="nb-NO" sz="1400" smtClean="0"/>
              <a:t>Align the next Subtitle box to the bottom of previous text box</a:t>
            </a:r>
          </a:p>
          <a:p>
            <a:pPr defTabSz="1436688">
              <a:lnSpc>
                <a:spcPct val="150000"/>
              </a:lnSpc>
            </a:pPr>
            <a:r>
              <a:rPr lang="nb-NO" sz="1400" smtClean="0"/>
              <a:t>… and so </a:t>
            </a:r>
            <a:r>
              <a:rPr lang="nb-NO" sz="1400" smtClean="0"/>
              <a:t>on</a:t>
            </a:r>
            <a:r>
              <a:rPr lang="nb-NO" sz="1400" smtClean="0"/>
              <a:t>	</a:t>
            </a:r>
            <a:r>
              <a:rPr lang="nb-NO" sz="1400" smtClean="0"/>
              <a:t>	</a:t>
            </a:r>
            <a:endParaRPr lang="nb-NO" sz="1400"/>
          </a:p>
        </p:txBody>
      </p:sp>
      <p:sp>
        <p:nvSpPr>
          <p:cNvPr id="24" name="Oval 23"/>
          <p:cNvSpPr/>
          <p:nvPr/>
        </p:nvSpPr>
        <p:spPr>
          <a:xfrm>
            <a:off x="4703467" y="2112369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smtClean="0">
                <a:solidFill>
                  <a:schemeClr val="tx1"/>
                </a:solidFill>
              </a:rPr>
              <a:t>1</a:t>
            </a:r>
            <a:endParaRPr lang="nb-NO" sz="14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03467" y="2376352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smtClean="0">
                <a:solidFill>
                  <a:schemeClr val="tx1"/>
                </a:solidFill>
              </a:rPr>
              <a:t>2</a:t>
            </a:r>
            <a:endParaRPr lang="nb-NO" sz="14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12366" y="3178096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smtClean="0">
                <a:solidFill>
                  <a:schemeClr val="tx1"/>
                </a:solidFill>
              </a:rPr>
              <a:t>3</a:t>
            </a:r>
            <a:endParaRPr lang="nb-NO" sz="1400" b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123140" y="3467733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smtClean="0">
                <a:solidFill>
                  <a:schemeClr val="tx1"/>
                </a:solidFill>
              </a:rPr>
              <a:t>4</a:t>
            </a:r>
            <a:endParaRPr lang="nb-NO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Photos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463" y="1800000"/>
            <a:ext cx="4104538" cy="4320000"/>
          </a:xfrm>
        </p:spPr>
        <p:txBody>
          <a:bodyPr/>
          <a:lstStyle/>
          <a:p>
            <a:pPr defTabSz="360363"/>
            <a:r>
              <a:rPr lang="nb-NO" smtClean="0"/>
              <a:t>Image file .jpg</a:t>
            </a:r>
          </a:p>
          <a:p>
            <a:pPr defTabSz="360363"/>
            <a:r>
              <a:rPr lang="nb-NO" smtClean="0"/>
              <a:t>Image resolution</a:t>
            </a:r>
          </a:p>
          <a:p>
            <a:pPr marL="176213" indent="0" defTabSz="360363">
              <a:lnSpc>
                <a:spcPts val="2200"/>
              </a:lnSpc>
              <a:spcBef>
                <a:spcPts val="600"/>
              </a:spcBef>
              <a:buNone/>
            </a:pPr>
            <a:r>
              <a:rPr lang="nb-NO" sz="1800" smtClean="0"/>
              <a:t>At least 150 dpi, not more than 300 dpi</a:t>
            </a:r>
          </a:p>
          <a:p>
            <a:pPr marL="176213" indent="0" defTabSz="360363">
              <a:lnSpc>
                <a:spcPts val="2200"/>
              </a:lnSpc>
              <a:spcBef>
                <a:spcPts val="600"/>
              </a:spcBef>
              <a:buNone/>
            </a:pPr>
            <a:endParaRPr lang="nb-NO" sz="1800" smtClean="0"/>
          </a:p>
          <a:p>
            <a:pPr marL="176213" indent="0" defTabSz="360363">
              <a:lnSpc>
                <a:spcPts val="2200"/>
              </a:lnSpc>
              <a:spcBef>
                <a:spcPts val="600"/>
              </a:spcBef>
              <a:buNone/>
            </a:pPr>
            <a:r>
              <a:rPr lang="nb-NO" sz="1800" smtClean="0"/>
              <a:t>Zoom in to 100%, this is how your image will look when printed. </a:t>
            </a:r>
            <a:br>
              <a:rPr lang="nb-NO" sz="1800" smtClean="0"/>
            </a:br>
            <a:endParaRPr lang="nb-NO" sz="1800" smtClean="0"/>
          </a:p>
          <a:p>
            <a:pPr marL="176213" indent="0" defTabSz="360363">
              <a:lnSpc>
                <a:spcPts val="2200"/>
              </a:lnSpc>
              <a:spcBef>
                <a:spcPts val="600"/>
              </a:spcBef>
              <a:buNone/>
            </a:pPr>
            <a:endParaRPr lang="nb-NO" sz="1800" smtClean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23208" r="-1" b="9276"/>
          <a:stretch/>
        </p:blipFill>
        <p:spPr>
          <a:xfrm>
            <a:off x="5044025" y="1815698"/>
            <a:ext cx="2608087" cy="230399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 t="22045" r="13236" b="11557"/>
          <a:stretch/>
        </p:blipFill>
        <p:spPr>
          <a:xfrm>
            <a:off x="8256000" y="1815698"/>
            <a:ext cx="2628747" cy="2303999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6" t="10439" r="3248" b="37365"/>
          <a:stretch/>
        </p:blipFill>
        <p:spPr>
          <a:xfrm>
            <a:off x="8264178" y="4191699"/>
            <a:ext cx="2620569" cy="1559862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9" t="9481" r="420" b="41364"/>
          <a:stretch/>
        </p:blipFill>
        <p:spPr>
          <a:xfrm>
            <a:off x="5044025" y="4191699"/>
            <a:ext cx="2665209" cy="15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BU 16:9 without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Widescreen</PresentationFormat>
  <Paragraphs>52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NMBU 16:9 without footer</vt:lpstr>
      <vt:lpstr>NMBU Poster template</vt:lpstr>
      <vt:lpstr>NMBU Poster template</vt:lpstr>
      <vt:lpstr>NMBU Poster, how to</vt:lpstr>
      <vt:lpstr>NMBU Poster, how to</vt:lpstr>
      <vt:lpstr>NMBU Poster, how to</vt:lpstr>
      <vt:lpstr>Photos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2017-01-04T09:15:10Z</dcterms:created>
  <dcterms:modified xsi:type="dcterms:W3CDTF">2019-03-05T10:03:51Z</dcterms:modified>
</cp:coreProperties>
</file>