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 id="2147483702" r:id="rId2"/>
    <p:sldMasterId id="2147483682" r:id="rId3"/>
  </p:sldMasterIdLst>
  <p:notesMasterIdLst>
    <p:notesMasterId r:id="rId16"/>
  </p:notesMasterIdLst>
  <p:handoutMasterIdLst>
    <p:handoutMasterId r:id="rId17"/>
  </p:handoutMasterIdLst>
  <p:sldIdLst>
    <p:sldId id="296" r:id="rId4"/>
    <p:sldId id="298" r:id="rId5"/>
    <p:sldId id="275" r:id="rId6"/>
    <p:sldId id="300" r:id="rId7"/>
    <p:sldId id="301" r:id="rId8"/>
    <p:sldId id="302" r:id="rId9"/>
    <p:sldId id="304" r:id="rId10"/>
    <p:sldId id="303" r:id="rId11"/>
    <p:sldId id="285" r:id="rId12"/>
    <p:sldId id="286" r:id="rId13"/>
    <p:sldId id="297" r:id="rId14"/>
    <p:sldId id="294"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nhold" id="{5AADEC01-7508-0642-B3BD-1CBC3D1F9832}">
          <p14:sldIdLst>
            <p14:sldId id="296"/>
            <p14:sldId id="298"/>
            <p14:sldId id="275"/>
            <p14:sldId id="300"/>
            <p14:sldId id="301"/>
            <p14:sldId id="302"/>
            <p14:sldId id="304"/>
            <p14:sldId id="303"/>
            <p14:sldId id="285"/>
            <p14:sldId id="286"/>
            <p14:sldId id="297"/>
          </p14:sldIdLst>
        </p14:section>
        <p14:section name="Brukerguide" id="{D9A2CF46-8373-DB49-80AD-E06B1C3AA3BF}">
          <p14:sldIdLst>
            <p14:sldId id="2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BEAF"/>
    <a:srgbClr val="0D3B34"/>
    <a:srgbClr val="DB0039"/>
    <a:srgbClr val="FFD755"/>
    <a:srgbClr val="FFF2C2"/>
    <a:srgbClr val="F7CAB3"/>
    <a:srgbClr val="FFF1C3"/>
    <a:srgbClr val="C8B9C1"/>
    <a:srgbClr val="DB003E"/>
    <a:srgbClr val="DC00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p:cViewPr varScale="1">
        <p:scale>
          <a:sx n="77" d="100"/>
          <a:sy n="77" d="100"/>
        </p:scale>
        <p:origin x="232" y="72"/>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191" d="100"/>
          <a:sy n="191" d="100"/>
        </p:scale>
        <p:origin x="671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nb-NO" dirty="0"/>
              <a:t>Tittel til</a:t>
            </a:r>
            <a:r>
              <a:rPr lang="nb-NO" baseline="0" dirty="0"/>
              <a:t> søylediagram</a:t>
            </a:r>
            <a:endParaRPr lang="nb-NO"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b-NO"/>
        </a:p>
      </c:txPr>
    </c:title>
    <c:autoTitleDeleted val="0"/>
    <c:plotArea>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'Ark1'!$A$2:$A$4</c:f>
              <c:strCache>
                <c:ptCount val="3"/>
                <c:pt idx="0">
                  <c:v>Kategori 1</c:v>
                </c:pt>
                <c:pt idx="1">
                  <c:v>Kategori 2</c:v>
                </c:pt>
                <c:pt idx="2">
                  <c:v>Kategori 3</c:v>
                </c:pt>
              </c:strCache>
            </c:strRef>
          </c:cat>
          <c:val>
            <c:numRef>
              <c:f>'Ark1'!$B$2:$B$4</c:f>
              <c:numCache>
                <c:formatCode>General</c:formatCode>
                <c:ptCount val="3"/>
                <c:pt idx="0">
                  <c:v>4.3</c:v>
                </c:pt>
                <c:pt idx="1">
                  <c:v>2.5</c:v>
                </c:pt>
                <c:pt idx="2">
                  <c:v>3.5</c:v>
                </c:pt>
              </c:numCache>
            </c:numRef>
          </c:val>
          <c:extLst>
            <c:ext xmlns:c16="http://schemas.microsoft.com/office/drawing/2014/chart" uri="{C3380CC4-5D6E-409C-BE32-E72D297353CC}">
              <c16:uniqueId val="{00000000-C8A0-6D40-BA8F-D0C2E5EE4108}"/>
            </c:ext>
          </c:extLst>
        </c:ser>
        <c:ser>
          <c:idx val="1"/>
          <c:order val="1"/>
          <c:tx>
            <c:strRef>
              <c:f>'Ark1'!$C$1</c:f>
              <c:strCache>
                <c:ptCount val="1"/>
                <c:pt idx="0">
                  <c:v>Serie 2</c:v>
                </c:pt>
              </c:strCache>
            </c:strRef>
          </c:tx>
          <c:spPr>
            <a:solidFill>
              <a:schemeClr val="accent2"/>
            </a:solidFill>
            <a:ln>
              <a:noFill/>
            </a:ln>
            <a:effectLst/>
          </c:spPr>
          <c:invertIfNegative val="0"/>
          <c:cat>
            <c:strRef>
              <c:f>'Ark1'!$A$2:$A$4</c:f>
              <c:strCache>
                <c:ptCount val="3"/>
                <c:pt idx="0">
                  <c:v>Kategori 1</c:v>
                </c:pt>
                <c:pt idx="1">
                  <c:v>Kategori 2</c:v>
                </c:pt>
                <c:pt idx="2">
                  <c:v>Kategori 3</c:v>
                </c:pt>
              </c:strCache>
            </c:strRef>
          </c:cat>
          <c:val>
            <c:numRef>
              <c:f>'Ark1'!$C$2:$C$4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C8A0-6D40-BA8F-D0C2E5EE4108}"/>
            </c:ext>
          </c:extLst>
        </c:ser>
        <c:ser>
          <c:idx val="2"/>
          <c:order val="2"/>
          <c:tx>
            <c:strRef>
              <c:f>'Ark1'!$D$1</c:f>
              <c:strCache>
                <c:ptCount val="1"/>
                <c:pt idx="0">
                  <c:v>Serie 3</c:v>
                </c:pt>
              </c:strCache>
            </c:strRef>
          </c:tx>
          <c:spPr>
            <a:solidFill>
              <a:schemeClr val="accent3"/>
            </a:solidFill>
            <a:ln>
              <a:noFill/>
            </a:ln>
            <a:effectLst/>
          </c:spPr>
          <c:invertIfNegative val="0"/>
          <c:cat>
            <c:strRef>
              <c:f>'Ark1'!$A$2:$A$4</c:f>
              <c:strCache>
                <c:ptCount val="3"/>
                <c:pt idx="0">
                  <c:v>Kategori 1</c:v>
                </c:pt>
                <c:pt idx="1">
                  <c:v>Kategori 2</c:v>
                </c:pt>
                <c:pt idx="2">
                  <c:v>Kategori 3</c:v>
                </c:pt>
              </c:strCache>
            </c:strRef>
          </c:cat>
          <c:val>
            <c:numRef>
              <c:f>'Ark1'!$D$2:$D$4</c:f>
              <c:numCache>
                <c:formatCode>General</c:formatCode>
                <c:ptCount val="3"/>
                <c:pt idx="0">
                  <c:v>2</c:v>
                </c:pt>
                <c:pt idx="1">
                  <c:v>2</c:v>
                </c:pt>
                <c:pt idx="2">
                  <c:v>3</c:v>
                </c:pt>
              </c:numCache>
            </c:numRef>
          </c:val>
          <c:extLst>
            <c:ext xmlns:c16="http://schemas.microsoft.com/office/drawing/2014/chart" uri="{C3380CC4-5D6E-409C-BE32-E72D297353CC}">
              <c16:uniqueId val="{00000002-C8A0-6D40-BA8F-D0C2E5EE4108}"/>
            </c:ext>
          </c:extLst>
        </c:ser>
        <c:ser>
          <c:idx val="3"/>
          <c:order val="3"/>
          <c:tx>
            <c:strRef>
              <c:f>'Ark1'!$E$1</c:f>
              <c:strCache>
                <c:ptCount val="1"/>
                <c:pt idx="0">
                  <c:v>Serie 4</c:v>
                </c:pt>
              </c:strCache>
            </c:strRef>
          </c:tx>
          <c:spPr>
            <a:solidFill>
              <a:schemeClr val="accent4"/>
            </a:solidFill>
            <a:ln>
              <a:noFill/>
            </a:ln>
            <a:effectLst/>
          </c:spPr>
          <c:invertIfNegative val="0"/>
          <c:cat>
            <c:strRef>
              <c:f>'Ark1'!$A$2:$A$4</c:f>
              <c:strCache>
                <c:ptCount val="3"/>
                <c:pt idx="0">
                  <c:v>Kategori 1</c:v>
                </c:pt>
                <c:pt idx="1">
                  <c:v>Kategori 2</c:v>
                </c:pt>
                <c:pt idx="2">
                  <c:v>Kategori 3</c:v>
                </c:pt>
              </c:strCache>
            </c:strRef>
          </c:cat>
          <c:val>
            <c:numRef>
              <c:f>'Ark1'!$E$2:$E$4</c:f>
              <c:numCache>
                <c:formatCode>General</c:formatCode>
                <c:ptCount val="3"/>
                <c:pt idx="0">
                  <c:v>4.5</c:v>
                </c:pt>
                <c:pt idx="1">
                  <c:v>2.8</c:v>
                </c:pt>
                <c:pt idx="2">
                  <c:v>2.2999999999999998</c:v>
                </c:pt>
              </c:numCache>
            </c:numRef>
          </c:val>
          <c:extLst>
            <c:ext xmlns:c16="http://schemas.microsoft.com/office/drawing/2014/chart" uri="{C3380CC4-5D6E-409C-BE32-E72D297353CC}">
              <c16:uniqueId val="{00000000-99AC-E648-A2F3-D17B171942C2}"/>
            </c:ext>
          </c:extLst>
        </c:ser>
        <c:ser>
          <c:idx val="4"/>
          <c:order val="4"/>
          <c:tx>
            <c:strRef>
              <c:f>'Ark1'!$F$1</c:f>
              <c:strCache>
                <c:ptCount val="1"/>
                <c:pt idx="0">
                  <c:v>Serie 5</c:v>
                </c:pt>
              </c:strCache>
            </c:strRef>
          </c:tx>
          <c:spPr>
            <a:solidFill>
              <a:schemeClr val="accent5"/>
            </a:solidFill>
            <a:ln>
              <a:noFill/>
            </a:ln>
            <a:effectLst/>
          </c:spPr>
          <c:invertIfNegative val="0"/>
          <c:cat>
            <c:strRef>
              <c:f>'Ark1'!$A$2:$A$4</c:f>
              <c:strCache>
                <c:ptCount val="3"/>
                <c:pt idx="0">
                  <c:v>Kategori 1</c:v>
                </c:pt>
                <c:pt idx="1">
                  <c:v>Kategori 2</c:v>
                </c:pt>
                <c:pt idx="2">
                  <c:v>Kategori 3</c:v>
                </c:pt>
              </c:strCache>
            </c:strRef>
          </c:cat>
          <c:val>
            <c:numRef>
              <c:f>'Ark1'!$F$2:$F$4</c:f>
              <c:numCache>
                <c:formatCode>General</c:formatCode>
                <c:ptCount val="3"/>
                <c:pt idx="0">
                  <c:v>3.8</c:v>
                </c:pt>
                <c:pt idx="1">
                  <c:v>3.2</c:v>
                </c:pt>
                <c:pt idx="2">
                  <c:v>1.4</c:v>
                </c:pt>
              </c:numCache>
            </c:numRef>
          </c:val>
          <c:extLst>
            <c:ext xmlns:c16="http://schemas.microsoft.com/office/drawing/2014/chart" uri="{C3380CC4-5D6E-409C-BE32-E72D297353CC}">
              <c16:uniqueId val="{00000001-99AC-E648-A2F3-D17B171942C2}"/>
            </c:ext>
          </c:extLst>
        </c:ser>
        <c:dLbls>
          <c:showLegendKey val="0"/>
          <c:showVal val="0"/>
          <c:showCatName val="0"/>
          <c:showSerName val="0"/>
          <c:showPercent val="0"/>
          <c:showBubbleSize val="0"/>
        </c:dLbls>
        <c:gapWidth val="219"/>
        <c:overlap val="-27"/>
        <c:axId val="305846735"/>
        <c:axId val="150416239"/>
      </c:barChart>
      <c:catAx>
        <c:axId val="305846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150416239"/>
        <c:crosses val="autoZero"/>
        <c:auto val="1"/>
        <c:lblAlgn val="ctr"/>
        <c:lblOffset val="100"/>
        <c:noMultiLvlLbl val="0"/>
      </c:catAx>
      <c:valAx>
        <c:axId val="150416239"/>
        <c:scaling>
          <c:orientation val="minMax"/>
        </c:scaling>
        <c:delete val="0"/>
        <c:axPos val="l"/>
        <c:majorGridlines>
          <c:spPr>
            <a:ln w="9525" cap="flat" cmpd="sng" algn="ctr">
              <a:solidFill>
                <a:schemeClr val="bg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crossAx val="305846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err="1"/>
              <a:t>Tittel</a:t>
            </a:r>
            <a:r>
              <a:rPr lang="en-US" dirty="0"/>
              <a:t> </a:t>
            </a:r>
            <a:r>
              <a:rPr lang="en-US" dirty="0" err="1"/>
              <a:t>til</a:t>
            </a:r>
            <a:r>
              <a:rPr lang="en-US" dirty="0"/>
              <a:t> </a:t>
            </a:r>
            <a:r>
              <a:rPr lang="en-US" dirty="0" err="1"/>
              <a:t>kakediagram</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nb-NO"/>
        </a:p>
      </c:txPr>
    </c:title>
    <c:autoTitleDeleted val="0"/>
    <c:plotArea>
      <c:layout/>
      <c:pieChart>
        <c:varyColors val="1"/>
        <c:ser>
          <c:idx val="0"/>
          <c:order val="0"/>
          <c:tx>
            <c:strRef>
              <c:f>'Ark1'!$B$1</c:f>
              <c:strCache>
                <c:ptCount val="1"/>
                <c:pt idx="0">
                  <c:v>Serie 1</c:v>
                </c:pt>
              </c:strCache>
            </c:strRef>
          </c:tx>
          <c:dPt>
            <c:idx val="0"/>
            <c:bubble3D val="0"/>
            <c:spPr>
              <a:solidFill>
                <a:schemeClr val="accent1"/>
              </a:solidFill>
              <a:ln>
                <a:noFill/>
              </a:ln>
              <a:effectLst/>
            </c:spPr>
            <c:extLst>
              <c:ext xmlns:c16="http://schemas.microsoft.com/office/drawing/2014/chart" uri="{C3380CC4-5D6E-409C-BE32-E72D297353CC}">
                <c16:uniqueId val="{00000001-172D-D74A-BFB4-142C52D48E83}"/>
              </c:ext>
            </c:extLst>
          </c:dPt>
          <c:dPt>
            <c:idx val="1"/>
            <c:bubble3D val="0"/>
            <c:spPr>
              <a:solidFill>
                <a:schemeClr val="accent2"/>
              </a:solidFill>
              <a:ln>
                <a:noFill/>
              </a:ln>
              <a:effectLst/>
            </c:spPr>
            <c:extLst>
              <c:ext xmlns:c16="http://schemas.microsoft.com/office/drawing/2014/chart" uri="{C3380CC4-5D6E-409C-BE32-E72D297353CC}">
                <c16:uniqueId val="{00000003-172D-D74A-BFB4-142C52D48E83}"/>
              </c:ext>
            </c:extLst>
          </c:dPt>
          <c:dPt>
            <c:idx val="2"/>
            <c:bubble3D val="0"/>
            <c:spPr>
              <a:solidFill>
                <a:schemeClr val="accent3"/>
              </a:solidFill>
              <a:ln>
                <a:noFill/>
              </a:ln>
              <a:effectLst/>
            </c:spPr>
            <c:extLst>
              <c:ext xmlns:c16="http://schemas.microsoft.com/office/drawing/2014/chart" uri="{C3380CC4-5D6E-409C-BE32-E72D297353CC}">
                <c16:uniqueId val="{00000005-172D-D74A-BFB4-142C52D48E83}"/>
              </c:ext>
            </c:extLst>
          </c:dPt>
          <c:dPt>
            <c:idx val="3"/>
            <c:bubble3D val="0"/>
            <c:spPr>
              <a:solidFill>
                <a:schemeClr val="accent4"/>
              </a:solidFill>
              <a:ln>
                <a:noFill/>
              </a:ln>
              <a:effectLst/>
            </c:spPr>
            <c:extLst>
              <c:ext xmlns:c16="http://schemas.microsoft.com/office/drawing/2014/chart" uri="{C3380CC4-5D6E-409C-BE32-E72D297353CC}">
                <c16:uniqueId val="{00000007-172D-D74A-BFB4-142C52D48E83}"/>
              </c:ext>
            </c:extLst>
          </c:dPt>
          <c:dPt>
            <c:idx val="4"/>
            <c:bubble3D val="0"/>
            <c:spPr>
              <a:solidFill>
                <a:schemeClr val="accent5"/>
              </a:solidFill>
              <a:ln>
                <a:noFill/>
              </a:ln>
              <a:effectLst/>
            </c:spPr>
            <c:extLst>
              <c:ext xmlns:c16="http://schemas.microsoft.com/office/drawing/2014/chart" uri="{C3380CC4-5D6E-409C-BE32-E72D297353CC}">
                <c16:uniqueId val="{00000009-8DD9-0248-AC1A-3CA6FD2FF68E}"/>
              </c:ext>
            </c:extLst>
          </c:dPt>
          <c:dPt>
            <c:idx val="5"/>
            <c:bubble3D val="0"/>
            <c:spPr>
              <a:solidFill>
                <a:schemeClr val="accent6"/>
              </a:solidFill>
              <a:ln>
                <a:noFill/>
              </a:ln>
              <a:effectLst/>
            </c:spPr>
            <c:extLst>
              <c:ext xmlns:c16="http://schemas.microsoft.com/office/drawing/2014/chart" uri="{C3380CC4-5D6E-409C-BE32-E72D297353CC}">
                <c16:uniqueId val="{0000000B-8DD9-0248-AC1A-3CA6FD2FF68E}"/>
              </c:ext>
            </c:extLst>
          </c:dPt>
          <c:cat>
            <c:strRef>
              <c:f>'Ark1'!$A$2:$A$7</c:f>
              <c:strCache>
                <c:ptCount val="6"/>
                <c:pt idx="0">
                  <c:v>Kategori 1</c:v>
                </c:pt>
                <c:pt idx="1">
                  <c:v>Kategori 2</c:v>
                </c:pt>
                <c:pt idx="2">
                  <c:v>Kategori 3</c:v>
                </c:pt>
                <c:pt idx="3">
                  <c:v>Kategori 4</c:v>
                </c:pt>
                <c:pt idx="4">
                  <c:v>Kategori 5</c:v>
                </c:pt>
                <c:pt idx="5">
                  <c:v>Kategori 6</c:v>
                </c:pt>
              </c:strCache>
            </c:strRef>
          </c:cat>
          <c:val>
            <c:numRef>
              <c:f>'Ark1'!$B$2:$B$7</c:f>
              <c:numCache>
                <c:formatCode>General</c:formatCode>
                <c:ptCount val="6"/>
                <c:pt idx="0">
                  <c:v>4.3</c:v>
                </c:pt>
                <c:pt idx="1">
                  <c:v>2.5</c:v>
                </c:pt>
                <c:pt idx="2">
                  <c:v>3.5</c:v>
                </c:pt>
                <c:pt idx="3">
                  <c:v>4.5</c:v>
                </c:pt>
                <c:pt idx="4">
                  <c:v>2.4</c:v>
                </c:pt>
                <c:pt idx="5">
                  <c:v>3.4</c:v>
                </c:pt>
              </c:numCache>
            </c:numRef>
          </c:val>
          <c:extLst>
            <c:ext xmlns:c16="http://schemas.microsoft.com/office/drawing/2014/chart" uri="{C3380CC4-5D6E-409C-BE32-E72D297353CC}">
              <c16:uniqueId val="{00000000-C8A0-6D40-BA8F-D0C2E5EE4108}"/>
            </c:ext>
          </c:extLst>
        </c:ser>
        <c:ser>
          <c:idx val="1"/>
          <c:order val="1"/>
          <c:tx>
            <c:strRef>
              <c:f>'Ark1'!$C$1</c:f>
              <c:strCache>
                <c:ptCount val="1"/>
                <c:pt idx="0">
                  <c:v>Serie 2</c:v>
                </c:pt>
              </c:strCache>
            </c:strRef>
          </c:tx>
          <c:dPt>
            <c:idx val="0"/>
            <c:bubble3D val="0"/>
            <c:spPr>
              <a:solidFill>
                <a:schemeClr val="accent1"/>
              </a:solidFill>
              <a:ln>
                <a:noFill/>
              </a:ln>
              <a:effectLst/>
            </c:spPr>
            <c:extLst>
              <c:ext xmlns:c16="http://schemas.microsoft.com/office/drawing/2014/chart" uri="{C3380CC4-5D6E-409C-BE32-E72D297353CC}">
                <c16:uniqueId val="{00000009-172D-D74A-BFB4-142C52D48E83}"/>
              </c:ext>
            </c:extLst>
          </c:dPt>
          <c:dPt>
            <c:idx val="1"/>
            <c:bubble3D val="0"/>
            <c:spPr>
              <a:solidFill>
                <a:schemeClr val="accent2"/>
              </a:solidFill>
              <a:ln>
                <a:noFill/>
              </a:ln>
              <a:effectLst/>
            </c:spPr>
            <c:extLst>
              <c:ext xmlns:c16="http://schemas.microsoft.com/office/drawing/2014/chart" uri="{C3380CC4-5D6E-409C-BE32-E72D297353CC}">
                <c16:uniqueId val="{0000000B-172D-D74A-BFB4-142C52D48E83}"/>
              </c:ext>
            </c:extLst>
          </c:dPt>
          <c:dPt>
            <c:idx val="2"/>
            <c:bubble3D val="0"/>
            <c:spPr>
              <a:solidFill>
                <a:schemeClr val="accent3"/>
              </a:solidFill>
              <a:ln>
                <a:noFill/>
              </a:ln>
              <a:effectLst/>
            </c:spPr>
            <c:extLst>
              <c:ext xmlns:c16="http://schemas.microsoft.com/office/drawing/2014/chart" uri="{C3380CC4-5D6E-409C-BE32-E72D297353CC}">
                <c16:uniqueId val="{0000000D-172D-D74A-BFB4-142C52D48E83}"/>
              </c:ext>
            </c:extLst>
          </c:dPt>
          <c:dPt>
            <c:idx val="3"/>
            <c:bubble3D val="0"/>
            <c:spPr>
              <a:solidFill>
                <a:schemeClr val="accent4"/>
              </a:solidFill>
              <a:ln>
                <a:noFill/>
              </a:ln>
              <a:effectLst/>
            </c:spPr>
            <c:extLst>
              <c:ext xmlns:c16="http://schemas.microsoft.com/office/drawing/2014/chart" uri="{C3380CC4-5D6E-409C-BE32-E72D297353CC}">
                <c16:uniqueId val="{0000000F-172D-D74A-BFB4-142C52D48E83}"/>
              </c:ext>
            </c:extLst>
          </c:dPt>
          <c:dPt>
            <c:idx val="4"/>
            <c:bubble3D val="0"/>
            <c:spPr>
              <a:solidFill>
                <a:schemeClr val="accent5"/>
              </a:solidFill>
              <a:ln>
                <a:noFill/>
              </a:ln>
              <a:effectLst/>
            </c:spPr>
            <c:extLst>
              <c:ext xmlns:c16="http://schemas.microsoft.com/office/drawing/2014/chart" uri="{C3380CC4-5D6E-409C-BE32-E72D297353CC}">
                <c16:uniqueId val="{00000015-8DD9-0248-AC1A-3CA6FD2FF68E}"/>
              </c:ext>
            </c:extLst>
          </c:dPt>
          <c:dPt>
            <c:idx val="5"/>
            <c:bubble3D val="0"/>
            <c:spPr>
              <a:solidFill>
                <a:schemeClr val="accent6"/>
              </a:solidFill>
              <a:ln>
                <a:noFill/>
              </a:ln>
              <a:effectLst/>
            </c:spPr>
            <c:extLst>
              <c:ext xmlns:c16="http://schemas.microsoft.com/office/drawing/2014/chart" uri="{C3380CC4-5D6E-409C-BE32-E72D297353CC}">
                <c16:uniqueId val="{00000017-8DD9-0248-AC1A-3CA6FD2FF68E}"/>
              </c:ext>
            </c:extLst>
          </c:dPt>
          <c:cat>
            <c:strRef>
              <c:f>'Ark1'!$A$2:$A$7</c:f>
              <c:strCache>
                <c:ptCount val="6"/>
                <c:pt idx="0">
                  <c:v>Kategori 1</c:v>
                </c:pt>
                <c:pt idx="1">
                  <c:v>Kategori 2</c:v>
                </c:pt>
                <c:pt idx="2">
                  <c:v>Kategori 3</c:v>
                </c:pt>
                <c:pt idx="3">
                  <c:v>Kategori 4</c:v>
                </c:pt>
                <c:pt idx="4">
                  <c:v>Kategori 5</c:v>
                </c:pt>
                <c:pt idx="5">
                  <c:v>Kategori 6</c:v>
                </c:pt>
              </c:strCache>
            </c:strRef>
          </c:cat>
          <c:val>
            <c:numRef>
              <c:f>'Ark1'!$C$2:$C$7</c:f>
              <c:numCache>
                <c:formatCode>General</c:formatCode>
                <c:ptCount val="6"/>
                <c:pt idx="0">
                  <c:v>2.4</c:v>
                </c:pt>
                <c:pt idx="1">
                  <c:v>4.4000000000000004</c:v>
                </c:pt>
                <c:pt idx="2">
                  <c:v>1.8</c:v>
                </c:pt>
                <c:pt idx="3">
                  <c:v>2.8</c:v>
                </c:pt>
                <c:pt idx="4">
                  <c:v>1.9</c:v>
                </c:pt>
                <c:pt idx="5">
                  <c:v>3</c:v>
                </c:pt>
              </c:numCache>
            </c:numRef>
          </c:val>
          <c:extLst>
            <c:ext xmlns:c16="http://schemas.microsoft.com/office/drawing/2014/chart" uri="{C3380CC4-5D6E-409C-BE32-E72D297353CC}">
              <c16:uniqueId val="{00000001-C8A0-6D40-BA8F-D0C2E5EE4108}"/>
            </c:ext>
          </c:extLst>
        </c:ser>
        <c:ser>
          <c:idx val="2"/>
          <c:order val="2"/>
          <c:tx>
            <c:strRef>
              <c:f>'Ark1'!$D$1</c:f>
              <c:strCache>
                <c:ptCount val="1"/>
                <c:pt idx="0">
                  <c:v>Serie 3</c:v>
                </c:pt>
              </c:strCache>
            </c:strRef>
          </c:tx>
          <c:dPt>
            <c:idx val="0"/>
            <c:bubble3D val="0"/>
            <c:spPr>
              <a:solidFill>
                <a:schemeClr val="accent1"/>
              </a:solidFill>
              <a:ln>
                <a:noFill/>
              </a:ln>
              <a:effectLst/>
            </c:spPr>
            <c:extLst>
              <c:ext xmlns:c16="http://schemas.microsoft.com/office/drawing/2014/chart" uri="{C3380CC4-5D6E-409C-BE32-E72D297353CC}">
                <c16:uniqueId val="{00000011-172D-D74A-BFB4-142C52D48E83}"/>
              </c:ext>
            </c:extLst>
          </c:dPt>
          <c:dPt>
            <c:idx val="1"/>
            <c:bubble3D val="0"/>
            <c:spPr>
              <a:solidFill>
                <a:schemeClr val="accent2"/>
              </a:solidFill>
              <a:ln>
                <a:noFill/>
              </a:ln>
              <a:effectLst/>
            </c:spPr>
            <c:extLst>
              <c:ext xmlns:c16="http://schemas.microsoft.com/office/drawing/2014/chart" uri="{C3380CC4-5D6E-409C-BE32-E72D297353CC}">
                <c16:uniqueId val="{00000013-172D-D74A-BFB4-142C52D48E83}"/>
              </c:ext>
            </c:extLst>
          </c:dPt>
          <c:dPt>
            <c:idx val="2"/>
            <c:bubble3D val="0"/>
            <c:spPr>
              <a:solidFill>
                <a:schemeClr val="accent3"/>
              </a:solidFill>
              <a:ln>
                <a:noFill/>
              </a:ln>
              <a:effectLst/>
            </c:spPr>
            <c:extLst>
              <c:ext xmlns:c16="http://schemas.microsoft.com/office/drawing/2014/chart" uri="{C3380CC4-5D6E-409C-BE32-E72D297353CC}">
                <c16:uniqueId val="{00000015-172D-D74A-BFB4-142C52D48E83}"/>
              </c:ext>
            </c:extLst>
          </c:dPt>
          <c:dPt>
            <c:idx val="3"/>
            <c:bubble3D val="0"/>
            <c:spPr>
              <a:solidFill>
                <a:schemeClr val="accent4"/>
              </a:solidFill>
              <a:ln>
                <a:noFill/>
              </a:ln>
              <a:effectLst/>
            </c:spPr>
            <c:extLst>
              <c:ext xmlns:c16="http://schemas.microsoft.com/office/drawing/2014/chart" uri="{C3380CC4-5D6E-409C-BE32-E72D297353CC}">
                <c16:uniqueId val="{00000017-172D-D74A-BFB4-142C52D48E83}"/>
              </c:ext>
            </c:extLst>
          </c:dPt>
          <c:dPt>
            <c:idx val="4"/>
            <c:bubble3D val="0"/>
            <c:spPr>
              <a:solidFill>
                <a:schemeClr val="accent5"/>
              </a:solidFill>
              <a:ln>
                <a:noFill/>
              </a:ln>
              <a:effectLst/>
            </c:spPr>
            <c:extLst>
              <c:ext xmlns:c16="http://schemas.microsoft.com/office/drawing/2014/chart" uri="{C3380CC4-5D6E-409C-BE32-E72D297353CC}">
                <c16:uniqueId val="{00000021-8DD9-0248-AC1A-3CA6FD2FF68E}"/>
              </c:ext>
            </c:extLst>
          </c:dPt>
          <c:dPt>
            <c:idx val="5"/>
            <c:bubble3D val="0"/>
            <c:spPr>
              <a:solidFill>
                <a:schemeClr val="accent6"/>
              </a:solidFill>
              <a:ln>
                <a:noFill/>
              </a:ln>
              <a:effectLst/>
            </c:spPr>
            <c:extLst>
              <c:ext xmlns:c16="http://schemas.microsoft.com/office/drawing/2014/chart" uri="{C3380CC4-5D6E-409C-BE32-E72D297353CC}">
                <c16:uniqueId val="{00000023-8DD9-0248-AC1A-3CA6FD2FF68E}"/>
              </c:ext>
            </c:extLst>
          </c:dPt>
          <c:cat>
            <c:strRef>
              <c:f>'Ark1'!$A$2:$A$7</c:f>
              <c:strCache>
                <c:ptCount val="6"/>
                <c:pt idx="0">
                  <c:v>Kategori 1</c:v>
                </c:pt>
                <c:pt idx="1">
                  <c:v>Kategori 2</c:v>
                </c:pt>
                <c:pt idx="2">
                  <c:v>Kategori 3</c:v>
                </c:pt>
                <c:pt idx="3">
                  <c:v>Kategori 4</c:v>
                </c:pt>
                <c:pt idx="4">
                  <c:v>Kategori 5</c:v>
                </c:pt>
                <c:pt idx="5">
                  <c:v>Kategori 6</c:v>
                </c:pt>
              </c:strCache>
            </c:strRef>
          </c:cat>
          <c:val>
            <c:numRef>
              <c:f>'Ark1'!$D$2:$D$7</c:f>
              <c:numCache>
                <c:formatCode>General</c:formatCode>
                <c:ptCount val="6"/>
                <c:pt idx="0">
                  <c:v>2</c:v>
                </c:pt>
                <c:pt idx="1">
                  <c:v>2</c:v>
                </c:pt>
                <c:pt idx="2">
                  <c:v>3</c:v>
                </c:pt>
                <c:pt idx="3">
                  <c:v>5</c:v>
                </c:pt>
                <c:pt idx="4">
                  <c:v>4</c:v>
                </c:pt>
                <c:pt idx="5">
                  <c:v>3</c:v>
                </c:pt>
              </c:numCache>
            </c:numRef>
          </c:val>
          <c:extLst>
            <c:ext xmlns:c16="http://schemas.microsoft.com/office/drawing/2014/chart" uri="{C3380CC4-5D6E-409C-BE32-E72D297353CC}">
              <c16:uniqueId val="{00000002-C8A0-6D40-BA8F-D0C2E5EE4108}"/>
            </c:ext>
          </c:extLst>
        </c:ser>
        <c:ser>
          <c:idx val="3"/>
          <c:order val="3"/>
          <c:tx>
            <c:strRef>
              <c:f>'Ark1'!$E$1</c:f>
              <c:strCache>
                <c:ptCount val="1"/>
                <c:pt idx="0">
                  <c:v>Serie 4</c:v>
                </c:pt>
              </c:strCache>
            </c:strRef>
          </c:tx>
          <c:dPt>
            <c:idx val="0"/>
            <c:bubble3D val="0"/>
            <c:spPr>
              <a:solidFill>
                <a:schemeClr val="accent1"/>
              </a:solidFill>
              <a:ln>
                <a:noFill/>
              </a:ln>
              <a:effectLst/>
            </c:spPr>
            <c:extLst>
              <c:ext xmlns:c16="http://schemas.microsoft.com/office/drawing/2014/chart" uri="{C3380CC4-5D6E-409C-BE32-E72D297353CC}">
                <c16:uniqueId val="{00000025-8DD9-0248-AC1A-3CA6FD2FF68E}"/>
              </c:ext>
            </c:extLst>
          </c:dPt>
          <c:dPt>
            <c:idx val="1"/>
            <c:bubble3D val="0"/>
            <c:spPr>
              <a:solidFill>
                <a:schemeClr val="accent2"/>
              </a:solidFill>
              <a:ln>
                <a:noFill/>
              </a:ln>
              <a:effectLst/>
            </c:spPr>
            <c:extLst>
              <c:ext xmlns:c16="http://schemas.microsoft.com/office/drawing/2014/chart" uri="{C3380CC4-5D6E-409C-BE32-E72D297353CC}">
                <c16:uniqueId val="{00000027-8DD9-0248-AC1A-3CA6FD2FF68E}"/>
              </c:ext>
            </c:extLst>
          </c:dPt>
          <c:dPt>
            <c:idx val="2"/>
            <c:bubble3D val="0"/>
            <c:spPr>
              <a:solidFill>
                <a:schemeClr val="accent3"/>
              </a:solidFill>
              <a:ln>
                <a:noFill/>
              </a:ln>
              <a:effectLst/>
            </c:spPr>
            <c:extLst>
              <c:ext xmlns:c16="http://schemas.microsoft.com/office/drawing/2014/chart" uri="{C3380CC4-5D6E-409C-BE32-E72D297353CC}">
                <c16:uniqueId val="{00000029-8DD9-0248-AC1A-3CA6FD2FF68E}"/>
              </c:ext>
            </c:extLst>
          </c:dPt>
          <c:dPt>
            <c:idx val="3"/>
            <c:bubble3D val="0"/>
            <c:spPr>
              <a:solidFill>
                <a:schemeClr val="accent4"/>
              </a:solidFill>
              <a:ln>
                <a:noFill/>
              </a:ln>
              <a:effectLst/>
            </c:spPr>
            <c:extLst>
              <c:ext xmlns:c16="http://schemas.microsoft.com/office/drawing/2014/chart" uri="{C3380CC4-5D6E-409C-BE32-E72D297353CC}">
                <c16:uniqueId val="{0000002B-8DD9-0248-AC1A-3CA6FD2FF68E}"/>
              </c:ext>
            </c:extLst>
          </c:dPt>
          <c:dPt>
            <c:idx val="4"/>
            <c:bubble3D val="0"/>
            <c:spPr>
              <a:solidFill>
                <a:schemeClr val="accent5"/>
              </a:solidFill>
              <a:ln>
                <a:noFill/>
              </a:ln>
              <a:effectLst/>
            </c:spPr>
            <c:extLst>
              <c:ext xmlns:c16="http://schemas.microsoft.com/office/drawing/2014/chart" uri="{C3380CC4-5D6E-409C-BE32-E72D297353CC}">
                <c16:uniqueId val="{0000002D-8DD9-0248-AC1A-3CA6FD2FF68E}"/>
              </c:ext>
            </c:extLst>
          </c:dPt>
          <c:dPt>
            <c:idx val="5"/>
            <c:bubble3D val="0"/>
            <c:spPr>
              <a:solidFill>
                <a:schemeClr val="accent6"/>
              </a:solidFill>
              <a:ln>
                <a:noFill/>
              </a:ln>
              <a:effectLst/>
            </c:spPr>
            <c:extLst>
              <c:ext xmlns:c16="http://schemas.microsoft.com/office/drawing/2014/chart" uri="{C3380CC4-5D6E-409C-BE32-E72D297353CC}">
                <c16:uniqueId val="{0000002F-8DD9-0248-AC1A-3CA6FD2FF68E}"/>
              </c:ext>
            </c:extLst>
          </c:dPt>
          <c:cat>
            <c:strRef>
              <c:f>'Ark1'!$A$2:$A$7</c:f>
              <c:strCache>
                <c:ptCount val="6"/>
                <c:pt idx="0">
                  <c:v>Kategori 1</c:v>
                </c:pt>
                <c:pt idx="1">
                  <c:v>Kategori 2</c:v>
                </c:pt>
                <c:pt idx="2">
                  <c:v>Kategori 3</c:v>
                </c:pt>
                <c:pt idx="3">
                  <c:v>Kategori 4</c:v>
                </c:pt>
                <c:pt idx="4">
                  <c:v>Kategori 5</c:v>
                </c:pt>
                <c:pt idx="5">
                  <c:v>Kategori 6</c:v>
                </c:pt>
              </c:strCache>
            </c:strRef>
          </c:cat>
          <c:val>
            <c:numRef>
              <c:f>'Ark1'!$E$2:$E$7</c:f>
              <c:numCache>
                <c:formatCode>General</c:formatCode>
                <c:ptCount val="6"/>
                <c:pt idx="0">
                  <c:v>4.3</c:v>
                </c:pt>
                <c:pt idx="1">
                  <c:v>2.5</c:v>
                </c:pt>
                <c:pt idx="2">
                  <c:v>3.5</c:v>
                </c:pt>
                <c:pt idx="3">
                  <c:v>4.5</c:v>
                </c:pt>
                <c:pt idx="4">
                  <c:v>2.4</c:v>
                </c:pt>
                <c:pt idx="5">
                  <c:v>3.4</c:v>
                </c:pt>
              </c:numCache>
            </c:numRef>
          </c:val>
          <c:extLst>
            <c:ext xmlns:c16="http://schemas.microsoft.com/office/drawing/2014/chart" uri="{C3380CC4-5D6E-409C-BE32-E72D297353CC}">
              <c16:uniqueId val="{00000018-8870-834B-B9CC-98E20FB8BFE6}"/>
            </c:ext>
          </c:extLst>
        </c:ser>
        <c:ser>
          <c:idx val="4"/>
          <c:order val="4"/>
          <c:tx>
            <c:strRef>
              <c:f>'Ark1'!$F$1</c:f>
              <c:strCache>
                <c:ptCount val="1"/>
                <c:pt idx="0">
                  <c:v>Serie 5</c:v>
                </c:pt>
              </c:strCache>
            </c:strRef>
          </c:tx>
          <c:dPt>
            <c:idx val="0"/>
            <c:bubble3D val="0"/>
            <c:spPr>
              <a:solidFill>
                <a:schemeClr val="accent1"/>
              </a:solidFill>
              <a:ln>
                <a:noFill/>
              </a:ln>
              <a:effectLst/>
            </c:spPr>
            <c:extLst>
              <c:ext xmlns:c16="http://schemas.microsoft.com/office/drawing/2014/chart" uri="{C3380CC4-5D6E-409C-BE32-E72D297353CC}">
                <c16:uniqueId val="{00000031-8DD9-0248-AC1A-3CA6FD2FF68E}"/>
              </c:ext>
            </c:extLst>
          </c:dPt>
          <c:dPt>
            <c:idx val="1"/>
            <c:bubble3D val="0"/>
            <c:spPr>
              <a:solidFill>
                <a:schemeClr val="accent2"/>
              </a:solidFill>
              <a:ln>
                <a:noFill/>
              </a:ln>
              <a:effectLst/>
            </c:spPr>
            <c:extLst>
              <c:ext xmlns:c16="http://schemas.microsoft.com/office/drawing/2014/chart" uri="{C3380CC4-5D6E-409C-BE32-E72D297353CC}">
                <c16:uniqueId val="{00000033-8DD9-0248-AC1A-3CA6FD2FF68E}"/>
              </c:ext>
            </c:extLst>
          </c:dPt>
          <c:dPt>
            <c:idx val="2"/>
            <c:bubble3D val="0"/>
            <c:spPr>
              <a:solidFill>
                <a:schemeClr val="accent3"/>
              </a:solidFill>
              <a:ln>
                <a:noFill/>
              </a:ln>
              <a:effectLst/>
            </c:spPr>
            <c:extLst>
              <c:ext xmlns:c16="http://schemas.microsoft.com/office/drawing/2014/chart" uri="{C3380CC4-5D6E-409C-BE32-E72D297353CC}">
                <c16:uniqueId val="{00000035-8DD9-0248-AC1A-3CA6FD2FF68E}"/>
              </c:ext>
            </c:extLst>
          </c:dPt>
          <c:dPt>
            <c:idx val="3"/>
            <c:bubble3D val="0"/>
            <c:spPr>
              <a:solidFill>
                <a:schemeClr val="accent4"/>
              </a:solidFill>
              <a:ln>
                <a:noFill/>
              </a:ln>
              <a:effectLst/>
            </c:spPr>
            <c:extLst>
              <c:ext xmlns:c16="http://schemas.microsoft.com/office/drawing/2014/chart" uri="{C3380CC4-5D6E-409C-BE32-E72D297353CC}">
                <c16:uniqueId val="{00000037-8DD9-0248-AC1A-3CA6FD2FF68E}"/>
              </c:ext>
            </c:extLst>
          </c:dPt>
          <c:dPt>
            <c:idx val="4"/>
            <c:bubble3D val="0"/>
            <c:spPr>
              <a:solidFill>
                <a:schemeClr val="accent5"/>
              </a:solidFill>
              <a:ln>
                <a:noFill/>
              </a:ln>
              <a:effectLst/>
            </c:spPr>
            <c:extLst>
              <c:ext xmlns:c16="http://schemas.microsoft.com/office/drawing/2014/chart" uri="{C3380CC4-5D6E-409C-BE32-E72D297353CC}">
                <c16:uniqueId val="{00000039-8DD9-0248-AC1A-3CA6FD2FF68E}"/>
              </c:ext>
            </c:extLst>
          </c:dPt>
          <c:dPt>
            <c:idx val="5"/>
            <c:bubble3D val="0"/>
            <c:spPr>
              <a:solidFill>
                <a:schemeClr val="accent6"/>
              </a:solidFill>
              <a:ln>
                <a:noFill/>
              </a:ln>
              <a:effectLst/>
            </c:spPr>
            <c:extLst>
              <c:ext xmlns:c16="http://schemas.microsoft.com/office/drawing/2014/chart" uri="{C3380CC4-5D6E-409C-BE32-E72D297353CC}">
                <c16:uniqueId val="{0000003B-8DD9-0248-AC1A-3CA6FD2FF68E}"/>
              </c:ext>
            </c:extLst>
          </c:dPt>
          <c:cat>
            <c:strRef>
              <c:f>'Ark1'!$A$2:$A$7</c:f>
              <c:strCache>
                <c:ptCount val="6"/>
                <c:pt idx="0">
                  <c:v>Kategori 1</c:v>
                </c:pt>
                <c:pt idx="1">
                  <c:v>Kategori 2</c:v>
                </c:pt>
                <c:pt idx="2">
                  <c:v>Kategori 3</c:v>
                </c:pt>
                <c:pt idx="3">
                  <c:v>Kategori 4</c:v>
                </c:pt>
                <c:pt idx="4">
                  <c:v>Kategori 5</c:v>
                </c:pt>
                <c:pt idx="5">
                  <c:v>Kategori 6</c:v>
                </c:pt>
              </c:strCache>
            </c:strRef>
          </c:cat>
          <c:val>
            <c:numRef>
              <c:f>'Ark1'!$F$2:$F$7</c:f>
              <c:numCache>
                <c:formatCode>General</c:formatCode>
                <c:ptCount val="6"/>
                <c:pt idx="0">
                  <c:v>2.4</c:v>
                </c:pt>
                <c:pt idx="1">
                  <c:v>4.4000000000000004</c:v>
                </c:pt>
                <c:pt idx="2">
                  <c:v>1.8</c:v>
                </c:pt>
                <c:pt idx="3">
                  <c:v>2.8</c:v>
                </c:pt>
                <c:pt idx="4">
                  <c:v>1.9</c:v>
                </c:pt>
                <c:pt idx="5">
                  <c:v>3</c:v>
                </c:pt>
              </c:numCache>
            </c:numRef>
          </c:val>
          <c:extLst>
            <c:ext xmlns:c16="http://schemas.microsoft.com/office/drawing/2014/chart" uri="{C3380CC4-5D6E-409C-BE32-E72D297353CC}">
              <c16:uniqueId val="{00000019-8870-834B-B9CC-98E20FB8BFE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827C7-1E1D-6646-9156-7EF1A63B62A3}" type="doc">
      <dgm:prSet loTypeId="urn:microsoft.com/office/officeart/2005/8/layout/cycle2" loCatId="" qsTypeId="urn:microsoft.com/office/officeart/2005/8/quickstyle/simple1" qsCatId="simple" csTypeId="urn:microsoft.com/office/officeart/2005/8/colors/accent2_2" csCatId="accent2" phldr="1"/>
      <dgm:spPr/>
    </dgm:pt>
    <dgm:pt modelId="{455E862F-D0BB-EF44-A65B-912806BC4C83}">
      <dgm:prSet phldrT="[Tekst]" custT="1"/>
      <dgm:spPr>
        <a:solidFill>
          <a:schemeClr val="tx2"/>
        </a:solidFill>
        <a:ln>
          <a:noFill/>
        </a:ln>
      </dgm:spPr>
      <dgm:t>
        <a:bodyPr/>
        <a:lstStyle/>
        <a:p>
          <a:r>
            <a:rPr lang="nb-NO" sz="1800" dirty="0"/>
            <a:t>Fase 1</a:t>
          </a:r>
        </a:p>
      </dgm:t>
    </dgm:pt>
    <dgm:pt modelId="{879832B4-FA58-0840-89B1-10CC77F904FC}" type="parTrans" cxnId="{838A018C-08E9-0A47-A137-CCD8D1DE5FBE}">
      <dgm:prSet/>
      <dgm:spPr/>
      <dgm:t>
        <a:bodyPr/>
        <a:lstStyle/>
        <a:p>
          <a:endParaRPr lang="nb-NO" sz="1800"/>
        </a:p>
      </dgm:t>
    </dgm:pt>
    <dgm:pt modelId="{082A362E-7FF4-544A-9D95-B4E1DA605F7A}" type="sibTrans" cxnId="{838A018C-08E9-0A47-A137-CCD8D1DE5FBE}">
      <dgm:prSet custT="1"/>
      <dgm:spPr>
        <a:solidFill>
          <a:schemeClr val="accent2"/>
        </a:solidFill>
      </dgm:spPr>
      <dgm:t>
        <a:bodyPr/>
        <a:lstStyle/>
        <a:p>
          <a:endParaRPr lang="nb-NO" sz="1800"/>
        </a:p>
      </dgm:t>
    </dgm:pt>
    <dgm:pt modelId="{1EBAB01D-23B5-E04F-B010-F8773C8FA06B}">
      <dgm:prSet phldrT="[Tekst]" custT="1"/>
      <dgm:spPr>
        <a:solidFill>
          <a:schemeClr val="tx2"/>
        </a:solidFill>
        <a:ln>
          <a:noFill/>
        </a:ln>
      </dgm:spPr>
      <dgm:t>
        <a:bodyPr/>
        <a:lstStyle/>
        <a:p>
          <a:r>
            <a:rPr lang="nb-NO" sz="1800" dirty="0"/>
            <a:t>Fase 2</a:t>
          </a:r>
        </a:p>
      </dgm:t>
    </dgm:pt>
    <dgm:pt modelId="{2CB2C0B9-4896-DA4E-AD75-DFA43863B858}" type="parTrans" cxnId="{204062EA-A4B3-7545-8A0D-1D6972906FF5}">
      <dgm:prSet/>
      <dgm:spPr/>
      <dgm:t>
        <a:bodyPr/>
        <a:lstStyle/>
        <a:p>
          <a:endParaRPr lang="nb-NO" sz="1800"/>
        </a:p>
      </dgm:t>
    </dgm:pt>
    <dgm:pt modelId="{F935C3D7-D444-534D-B570-5826A6B37B97}" type="sibTrans" cxnId="{204062EA-A4B3-7545-8A0D-1D6972906FF5}">
      <dgm:prSet custT="1"/>
      <dgm:spPr>
        <a:solidFill>
          <a:schemeClr val="accent2"/>
        </a:solidFill>
      </dgm:spPr>
      <dgm:t>
        <a:bodyPr/>
        <a:lstStyle/>
        <a:p>
          <a:endParaRPr lang="nb-NO" sz="1800"/>
        </a:p>
      </dgm:t>
    </dgm:pt>
    <dgm:pt modelId="{F176DB7F-B824-954D-854D-0D2054C2E028}">
      <dgm:prSet phldrT="[Tekst]" custT="1"/>
      <dgm:spPr>
        <a:solidFill>
          <a:schemeClr val="tx2"/>
        </a:solidFill>
        <a:ln>
          <a:noFill/>
        </a:ln>
      </dgm:spPr>
      <dgm:t>
        <a:bodyPr/>
        <a:lstStyle/>
        <a:p>
          <a:r>
            <a:rPr lang="nb-NO" sz="1800" dirty="0"/>
            <a:t>Fase 3</a:t>
          </a:r>
        </a:p>
      </dgm:t>
    </dgm:pt>
    <dgm:pt modelId="{9B4541FE-DECF-EB47-9296-2A516B77F643}" type="parTrans" cxnId="{81337C71-F91C-9D44-AE1E-3E5664DCEB3C}">
      <dgm:prSet/>
      <dgm:spPr/>
      <dgm:t>
        <a:bodyPr/>
        <a:lstStyle/>
        <a:p>
          <a:endParaRPr lang="nb-NO" sz="1800"/>
        </a:p>
      </dgm:t>
    </dgm:pt>
    <dgm:pt modelId="{3ACD7BC1-B85A-644D-A347-6FB85EF05466}" type="sibTrans" cxnId="{81337C71-F91C-9D44-AE1E-3E5664DCEB3C}">
      <dgm:prSet custT="1"/>
      <dgm:spPr>
        <a:solidFill>
          <a:schemeClr val="accent2"/>
        </a:solidFill>
      </dgm:spPr>
      <dgm:t>
        <a:bodyPr/>
        <a:lstStyle/>
        <a:p>
          <a:endParaRPr lang="nb-NO" sz="1800"/>
        </a:p>
      </dgm:t>
    </dgm:pt>
    <dgm:pt modelId="{86FECE6C-23B6-F249-ACC9-785FB659A344}">
      <dgm:prSet phldrT="[Tekst]" custT="1"/>
      <dgm:spPr>
        <a:solidFill>
          <a:schemeClr val="tx2"/>
        </a:solidFill>
        <a:ln>
          <a:noFill/>
        </a:ln>
      </dgm:spPr>
      <dgm:t>
        <a:bodyPr/>
        <a:lstStyle/>
        <a:p>
          <a:r>
            <a:rPr lang="nb-NO" sz="1800" dirty="0"/>
            <a:t>Fase 4</a:t>
          </a:r>
        </a:p>
      </dgm:t>
    </dgm:pt>
    <dgm:pt modelId="{7E6AC98D-ACB9-D14D-83AB-ECD5A053B65D}" type="parTrans" cxnId="{B22B5814-51D8-494E-B2D3-5C3C90E6DC7B}">
      <dgm:prSet/>
      <dgm:spPr/>
      <dgm:t>
        <a:bodyPr/>
        <a:lstStyle/>
        <a:p>
          <a:endParaRPr lang="nb-NO" sz="1800"/>
        </a:p>
      </dgm:t>
    </dgm:pt>
    <dgm:pt modelId="{D1FCE0A8-C954-A746-9E4B-17123FDFE0CA}" type="sibTrans" cxnId="{B22B5814-51D8-494E-B2D3-5C3C90E6DC7B}">
      <dgm:prSet custT="1"/>
      <dgm:spPr>
        <a:solidFill>
          <a:schemeClr val="accent2"/>
        </a:solidFill>
      </dgm:spPr>
      <dgm:t>
        <a:bodyPr/>
        <a:lstStyle/>
        <a:p>
          <a:endParaRPr lang="nb-NO" sz="1800"/>
        </a:p>
      </dgm:t>
    </dgm:pt>
    <dgm:pt modelId="{6ED68618-9BC1-C145-BF84-AF8B69D995BD}">
      <dgm:prSet phldrT="[Tekst]" custT="1"/>
      <dgm:spPr>
        <a:solidFill>
          <a:schemeClr val="tx2"/>
        </a:solidFill>
        <a:ln>
          <a:noFill/>
        </a:ln>
      </dgm:spPr>
      <dgm:t>
        <a:bodyPr/>
        <a:lstStyle/>
        <a:p>
          <a:r>
            <a:rPr lang="nb-NO" sz="1800" dirty="0"/>
            <a:t>Fase 5</a:t>
          </a:r>
        </a:p>
      </dgm:t>
    </dgm:pt>
    <dgm:pt modelId="{21C0CEB0-A981-BB4E-BAF2-9CC979FD565A}" type="parTrans" cxnId="{3CFC0FF6-DBDD-7449-9074-BE6FD9528DE3}">
      <dgm:prSet/>
      <dgm:spPr/>
      <dgm:t>
        <a:bodyPr/>
        <a:lstStyle/>
        <a:p>
          <a:endParaRPr lang="nb-NO" sz="1800"/>
        </a:p>
      </dgm:t>
    </dgm:pt>
    <dgm:pt modelId="{500CD7DC-FFDA-8946-8F35-CD4F560DCCF9}" type="sibTrans" cxnId="{3CFC0FF6-DBDD-7449-9074-BE6FD9528DE3}">
      <dgm:prSet custT="1"/>
      <dgm:spPr>
        <a:solidFill>
          <a:schemeClr val="accent2"/>
        </a:solidFill>
      </dgm:spPr>
      <dgm:t>
        <a:bodyPr/>
        <a:lstStyle/>
        <a:p>
          <a:endParaRPr lang="nb-NO" sz="1800"/>
        </a:p>
      </dgm:t>
    </dgm:pt>
    <dgm:pt modelId="{E4120EF5-FD4F-7F4C-BC7F-2AD2E97B19C6}">
      <dgm:prSet phldrT="[Tekst]" custT="1"/>
      <dgm:spPr>
        <a:solidFill>
          <a:schemeClr val="tx2"/>
        </a:solidFill>
        <a:ln>
          <a:noFill/>
        </a:ln>
      </dgm:spPr>
      <dgm:t>
        <a:bodyPr/>
        <a:lstStyle/>
        <a:p>
          <a:r>
            <a:rPr lang="nb-NO" sz="1800" dirty="0"/>
            <a:t>Fase 6</a:t>
          </a:r>
        </a:p>
      </dgm:t>
    </dgm:pt>
    <dgm:pt modelId="{DC0EF91D-8EB1-B04E-8F57-596E01D84AAC}" type="parTrans" cxnId="{E8FFECFC-8E41-464E-87F8-4D8C251DE6D6}">
      <dgm:prSet/>
      <dgm:spPr/>
      <dgm:t>
        <a:bodyPr/>
        <a:lstStyle/>
        <a:p>
          <a:endParaRPr lang="nb-NO" sz="1800"/>
        </a:p>
      </dgm:t>
    </dgm:pt>
    <dgm:pt modelId="{9584BD23-6887-5846-B0A8-5D97946FE981}" type="sibTrans" cxnId="{E8FFECFC-8E41-464E-87F8-4D8C251DE6D6}">
      <dgm:prSet custT="1"/>
      <dgm:spPr>
        <a:solidFill>
          <a:schemeClr val="accent2"/>
        </a:solidFill>
      </dgm:spPr>
      <dgm:t>
        <a:bodyPr/>
        <a:lstStyle/>
        <a:p>
          <a:endParaRPr lang="nb-NO" sz="1800"/>
        </a:p>
      </dgm:t>
    </dgm:pt>
    <dgm:pt modelId="{1337737A-4B20-D14D-ACFC-626F402AFE90}" type="pres">
      <dgm:prSet presAssocID="{FA9827C7-1E1D-6646-9156-7EF1A63B62A3}" presName="cycle" presStyleCnt="0">
        <dgm:presLayoutVars>
          <dgm:dir/>
          <dgm:resizeHandles val="exact"/>
        </dgm:presLayoutVars>
      </dgm:prSet>
      <dgm:spPr/>
    </dgm:pt>
    <dgm:pt modelId="{81948667-2995-FA4B-AAE8-2EE3FF900605}" type="pres">
      <dgm:prSet presAssocID="{455E862F-D0BB-EF44-A65B-912806BC4C83}" presName="node" presStyleLbl="node1" presStyleIdx="0" presStyleCnt="6">
        <dgm:presLayoutVars>
          <dgm:bulletEnabled val="1"/>
        </dgm:presLayoutVars>
      </dgm:prSet>
      <dgm:spPr/>
    </dgm:pt>
    <dgm:pt modelId="{C8A44B65-77A8-0F43-BEFF-D29CC4D6A268}" type="pres">
      <dgm:prSet presAssocID="{082A362E-7FF4-544A-9D95-B4E1DA605F7A}" presName="sibTrans" presStyleLbl="sibTrans2D1" presStyleIdx="0" presStyleCnt="6"/>
      <dgm:spPr/>
    </dgm:pt>
    <dgm:pt modelId="{7F95E176-208E-1C46-BA38-B320F0B601BF}" type="pres">
      <dgm:prSet presAssocID="{082A362E-7FF4-544A-9D95-B4E1DA605F7A}" presName="connectorText" presStyleLbl="sibTrans2D1" presStyleIdx="0" presStyleCnt="6"/>
      <dgm:spPr/>
    </dgm:pt>
    <dgm:pt modelId="{FB0C0D0B-2F04-B940-9266-E858135C7F40}" type="pres">
      <dgm:prSet presAssocID="{1EBAB01D-23B5-E04F-B010-F8773C8FA06B}" presName="node" presStyleLbl="node1" presStyleIdx="1" presStyleCnt="6">
        <dgm:presLayoutVars>
          <dgm:bulletEnabled val="1"/>
        </dgm:presLayoutVars>
      </dgm:prSet>
      <dgm:spPr/>
    </dgm:pt>
    <dgm:pt modelId="{57AD8D7E-5605-564F-B8F5-8B92BA23AFD7}" type="pres">
      <dgm:prSet presAssocID="{F935C3D7-D444-534D-B570-5826A6B37B97}" presName="sibTrans" presStyleLbl="sibTrans2D1" presStyleIdx="1" presStyleCnt="6"/>
      <dgm:spPr/>
    </dgm:pt>
    <dgm:pt modelId="{34F87677-F7AE-A547-9F44-E902D6745B51}" type="pres">
      <dgm:prSet presAssocID="{F935C3D7-D444-534D-B570-5826A6B37B97}" presName="connectorText" presStyleLbl="sibTrans2D1" presStyleIdx="1" presStyleCnt="6"/>
      <dgm:spPr/>
    </dgm:pt>
    <dgm:pt modelId="{527E0BE7-D258-BB48-910A-6C601CEF3BB8}" type="pres">
      <dgm:prSet presAssocID="{F176DB7F-B824-954D-854D-0D2054C2E028}" presName="node" presStyleLbl="node1" presStyleIdx="2" presStyleCnt="6">
        <dgm:presLayoutVars>
          <dgm:bulletEnabled val="1"/>
        </dgm:presLayoutVars>
      </dgm:prSet>
      <dgm:spPr/>
    </dgm:pt>
    <dgm:pt modelId="{389109C1-76CB-464B-A454-E86E1979F5FF}" type="pres">
      <dgm:prSet presAssocID="{3ACD7BC1-B85A-644D-A347-6FB85EF05466}" presName="sibTrans" presStyleLbl="sibTrans2D1" presStyleIdx="2" presStyleCnt="6"/>
      <dgm:spPr/>
    </dgm:pt>
    <dgm:pt modelId="{0438CDAA-4036-1944-A46B-56ADD32D8AEF}" type="pres">
      <dgm:prSet presAssocID="{3ACD7BC1-B85A-644D-A347-6FB85EF05466}" presName="connectorText" presStyleLbl="sibTrans2D1" presStyleIdx="2" presStyleCnt="6"/>
      <dgm:spPr/>
    </dgm:pt>
    <dgm:pt modelId="{A351228D-BE72-9741-AE72-8A7EEDC4523A}" type="pres">
      <dgm:prSet presAssocID="{86FECE6C-23B6-F249-ACC9-785FB659A344}" presName="node" presStyleLbl="node1" presStyleIdx="3" presStyleCnt="6">
        <dgm:presLayoutVars>
          <dgm:bulletEnabled val="1"/>
        </dgm:presLayoutVars>
      </dgm:prSet>
      <dgm:spPr/>
    </dgm:pt>
    <dgm:pt modelId="{E76E5B0A-7E03-F045-A68F-BFF413F58B24}" type="pres">
      <dgm:prSet presAssocID="{D1FCE0A8-C954-A746-9E4B-17123FDFE0CA}" presName="sibTrans" presStyleLbl="sibTrans2D1" presStyleIdx="3" presStyleCnt="6"/>
      <dgm:spPr/>
    </dgm:pt>
    <dgm:pt modelId="{FCC67446-AFEA-DB40-99D3-DF5FC2FFB9EE}" type="pres">
      <dgm:prSet presAssocID="{D1FCE0A8-C954-A746-9E4B-17123FDFE0CA}" presName="connectorText" presStyleLbl="sibTrans2D1" presStyleIdx="3" presStyleCnt="6"/>
      <dgm:spPr/>
    </dgm:pt>
    <dgm:pt modelId="{83851655-D877-A340-AEB2-C4E07C0865AE}" type="pres">
      <dgm:prSet presAssocID="{6ED68618-9BC1-C145-BF84-AF8B69D995BD}" presName="node" presStyleLbl="node1" presStyleIdx="4" presStyleCnt="6">
        <dgm:presLayoutVars>
          <dgm:bulletEnabled val="1"/>
        </dgm:presLayoutVars>
      </dgm:prSet>
      <dgm:spPr/>
    </dgm:pt>
    <dgm:pt modelId="{6FC19145-27EF-B941-9C88-F6A8C138D367}" type="pres">
      <dgm:prSet presAssocID="{500CD7DC-FFDA-8946-8F35-CD4F560DCCF9}" presName="sibTrans" presStyleLbl="sibTrans2D1" presStyleIdx="4" presStyleCnt="6"/>
      <dgm:spPr/>
    </dgm:pt>
    <dgm:pt modelId="{E5616A3A-D42F-FD40-A94B-054907E76273}" type="pres">
      <dgm:prSet presAssocID="{500CD7DC-FFDA-8946-8F35-CD4F560DCCF9}" presName="connectorText" presStyleLbl="sibTrans2D1" presStyleIdx="4" presStyleCnt="6"/>
      <dgm:spPr/>
    </dgm:pt>
    <dgm:pt modelId="{D748B442-BA1A-E64B-B21D-1CD42B90E702}" type="pres">
      <dgm:prSet presAssocID="{E4120EF5-FD4F-7F4C-BC7F-2AD2E97B19C6}" presName="node" presStyleLbl="node1" presStyleIdx="5" presStyleCnt="6">
        <dgm:presLayoutVars>
          <dgm:bulletEnabled val="1"/>
        </dgm:presLayoutVars>
      </dgm:prSet>
      <dgm:spPr/>
    </dgm:pt>
    <dgm:pt modelId="{A49B150A-F99A-FE41-9211-3C0ECDA7CA06}" type="pres">
      <dgm:prSet presAssocID="{9584BD23-6887-5846-B0A8-5D97946FE981}" presName="sibTrans" presStyleLbl="sibTrans2D1" presStyleIdx="5" presStyleCnt="6"/>
      <dgm:spPr/>
    </dgm:pt>
    <dgm:pt modelId="{BDD059B5-5BB9-924A-A944-2BB65D9B0366}" type="pres">
      <dgm:prSet presAssocID="{9584BD23-6887-5846-B0A8-5D97946FE981}" presName="connectorText" presStyleLbl="sibTrans2D1" presStyleIdx="5" presStyleCnt="6"/>
      <dgm:spPr/>
    </dgm:pt>
  </dgm:ptLst>
  <dgm:cxnLst>
    <dgm:cxn modelId="{F5B72E00-CCE1-9543-9C6A-1295A4018E58}" type="presOf" srcId="{500CD7DC-FFDA-8946-8F35-CD4F560DCCF9}" destId="{E5616A3A-D42F-FD40-A94B-054907E76273}" srcOrd="1" destOrd="0" presId="urn:microsoft.com/office/officeart/2005/8/layout/cycle2"/>
    <dgm:cxn modelId="{AF888B0B-FA0C-8A44-93E8-6809BC6C9F46}" type="presOf" srcId="{9584BD23-6887-5846-B0A8-5D97946FE981}" destId="{A49B150A-F99A-FE41-9211-3C0ECDA7CA06}" srcOrd="0" destOrd="0" presId="urn:microsoft.com/office/officeart/2005/8/layout/cycle2"/>
    <dgm:cxn modelId="{84EDF310-D8D3-A94E-A0E8-090989ECAE87}" type="presOf" srcId="{D1FCE0A8-C954-A746-9E4B-17123FDFE0CA}" destId="{FCC67446-AFEA-DB40-99D3-DF5FC2FFB9EE}" srcOrd="1" destOrd="0" presId="urn:microsoft.com/office/officeart/2005/8/layout/cycle2"/>
    <dgm:cxn modelId="{B22B5814-51D8-494E-B2D3-5C3C90E6DC7B}" srcId="{FA9827C7-1E1D-6646-9156-7EF1A63B62A3}" destId="{86FECE6C-23B6-F249-ACC9-785FB659A344}" srcOrd="3" destOrd="0" parTransId="{7E6AC98D-ACB9-D14D-83AB-ECD5A053B65D}" sibTransId="{D1FCE0A8-C954-A746-9E4B-17123FDFE0CA}"/>
    <dgm:cxn modelId="{F208911F-BDD0-FD4A-9AD6-69D9021F9BEB}" type="presOf" srcId="{500CD7DC-FFDA-8946-8F35-CD4F560DCCF9}" destId="{6FC19145-27EF-B941-9C88-F6A8C138D367}" srcOrd="0" destOrd="0" presId="urn:microsoft.com/office/officeart/2005/8/layout/cycle2"/>
    <dgm:cxn modelId="{5EDE4526-2087-664B-A3F4-9BA376372775}" type="presOf" srcId="{1EBAB01D-23B5-E04F-B010-F8773C8FA06B}" destId="{FB0C0D0B-2F04-B940-9266-E858135C7F40}" srcOrd="0" destOrd="0" presId="urn:microsoft.com/office/officeart/2005/8/layout/cycle2"/>
    <dgm:cxn modelId="{1913592C-FC54-8D4A-A2C8-41DF1F69331F}" type="presOf" srcId="{F935C3D7-D444-534D-B570-5826A6B37B97}" destId="{57AD8D7E-5605-564F-B8F5-8B92BA23AFD7}" srcOrd="0" destOrd="0" presId="urn:microsoft.com/office/officeart/2005/8/layout/cycle2"/>
    <dgm:cxn modelId="{3C545A4D-6470-9147-953F-E79EE2F73191}" type="presOf" srcId="{082A362E-7FF4-544A-9D95-B4E1DA605F7A}" destId="{7F95E176-208E-1C46-BA38-B320F0B601BF}" srcOrd="1" destOrd="0" presId="urn:microsoft.com/office/officeart/2005/8/layout/cycle2"/>
    <dgm:cxn modelId="{C4370550-C1CB-E043-A5CC-0862D5541D58}" type="presOf" srcId="{E4120EF5-FD4F-7F4C-BC7F-2AD2E97B19C6}" destId="{D748B442-BA1A-E64B-B21D-1CD42B90E702}" srcOrd="0" destOrd="0" presId="urn:microsoft.com/office/officeart/2005/8/layout/cycle2"/>
    <dgm:cxn modelId="{13633650-05DA-EC4D-84BF-CF6508244BE4}" type="presOf" srcId="{F176DB7F-B824-954D-854D-0D2054C2E028}" destId="{527E0BE7-D258-BB48-910A-6C601CEF3BB8}" srcOrd="0" destOrd="0" presId="urn:microsoft.com/office/officeart/2005/8/layout/cycle2"/>
    <dgm:cxn modelId="{81337C71-F91C-9D44-AE1E-3E5664DCEB3C}" srcId="{FA9827C7-1E1D-6646-9156-7EF1A63B62A3}" destId="{F176DB7F-B824-954D-854D-0D2054C2E028}" srcOrd="2" destOrd="0" parTransId="{9B4541FE-DECF-EB47-9296-2A516B77F643}" sibTransId="{3ACD7BC1-B85A-644D-A347-6FB85EF05466}"/>
    <dgm:cxn modelId="{71F80977-2358-1749-B97E-14A7AC6809AD}" type="presOf" srcId="{082A362E-7FF4-544A-9D95-B4E1DA605F7A}" destId="{C8A44B65-77A8-0F43-BEFF-D29CC4D6A268}" srcOrd="0" destOrd="0" presId="urn:microsoft.com/office/officeart/2005/8/layout/cycle2"/>
    <dgm:cxn modelId="{838A018C-08E9-0A47-A137-CCD8D1DE5FBE}" srcId="{FA9827C7-1E1D-6646-9156-7EF1A63B62A3}" destId="{455E862F-D0BB-EF44-A65B-912806BC4C83}" srcOrd="0" destOrd="0" parTransId="{879832B4-FA58-0840-89B1-10CC77F904FC}" sibTransId="{082A362E-7FF4-544A-9D95-B4E1DA605F7A}"/>
    <dgm:cxn modelId="{5D95B7B9-0228-2C45-8570-C80A2BF918A7}" type="presOf" srcId="{9584BD23-6887-5846-B0A8-5D97946FE981}" destId="{BDD059B5-5BB9-924A-A944-2BB65D9B0366}" srcOrd="1" destOrd="0" presId="urn:microsoft.com/office/officeart/2005/8/layout/cycle2"/>
    <dgm:cxn modelId="{1C9B84C3-3E39-7A4E-92BD-923114C290EB}" type="presOf" srcId="{F935C3D7-D444-534D-B570-5826A6B37B97}" destId="{34F87677-F7AE-A547-9F44-E902D6745B51}" srcOrd="1" destOrd="0" presId="urn:microsoft.com/office/officeart/2005/8/layout/cycle2"/>
    <dgm:cxn modelId="{7B54D5C4-9674-5644-B9A7-BC8A0FA647CA}" type="presOf" srcId="{6ED68618-9BC1-C145-BF84-AF8B69D995BD}" destId="{83851655-D877-A340-AEB2-C4E07C0865AE}" srcOrd="0" destOrd="0" presId="urn:microsoft.com/office/officeart/2005/8/layout/cycle2"/>
    <dgm:cxn modelId="{8E0131C7-9383-D343-B9A1-099B1AB34098}" type="presOf" srcId="{86FECE6C-23B6-F249-ACC9-785FB659A344}" destId="{A351228D-BE72-9741-AE72-8A7EEDC4523A}" srcOrd="0" destOrd="0" presId="urn:microsoft.com/office/officeart/2005/8/layout/cycle2"/>
    <dgm:cxn modelId="{6E5D5BD3-FBB9-6642-98C9-20B52C4AFFAA}" type="presOf" srcId="{455E862F-D0BB-EF44-A65B-912806BC4C83}" destId="{81948667-2995-FA4B-AAE8-2EE3FF900605}" srcOrd="0" destOrd="0" presId="urn:microsoft.com/office/officeart/2005/8/layout/cycle2"/>
    <dgm:cxn modelId="{DAE4A8DC-0F10-B745-9115-7A89B0A8D3F5}" type="presOf" srcId="{FA9827C7-1E1D-6646-9156-7EF1A63B62A3}" destId="{1337737A-4B20-D14D-ACFC-626F402AFE90}" srcOrd="0" destOrd="0" presId="urn:microsoft.com/office/officeart/2005/8/layout/cycle2"/>
    <dgm:cxn modelId="{D5363DDF-FB19-F649-9F2D-EA452D03154C}" type="presOf" srcId="{3ACD7BC1-B85A-644D-A347-6FB85EF05466}" destId="{0438CDAA-4036-1944-A46B-56ADD32D8AEF}" srcOrd="1" destOrd="0" presId="urn:microsoft.com/office/officeart/2005/8/layout/cycle2"/>
    <dgm:cxn modelId="{204062EA-A4B3-7545-8A0D-1D6972906FF5}" srcId="{FA9827C7-1E1D-6646-9156-7EF1A63B62A3}" destId="{1EBAB01D-23B5-E04F-B010-F8773C8FA06B}" srcOrd="1" destOrd="0" parTransId="{2CB2C0B9-4896-DA4E-AD75-DFA43863B858}" sibTransId="{F935C3D7-D444-534D-B570-5826A6B37B97}"/>
    <dgm:cxn modelId="{00FC52EC-0BA8-4D48-9D44-43CAEBD0C38B}" type="presOf" srcId="{D1FCE0A8-C954-A746-9E4B-17123FDFE0CA}" destId="{E76E5B0A-7E03-F045-A68F-BFF413F58B24}" srcOrd="0" destOrd="0" presId="urn:microsoft.com/office/officeart/2005/8/layout/cycle2"/>
    <dgm:cxn modelId="{3CFC0FF6-DBDD-7449-9074-BE6FD9528DE3}" srcId="{FA9827C7-1E1D-6646-9156-7EF1A63B62A3}" destId="{6ED68618-9BC1-C145-BF84-AF8B69D995BD}" srcOrd="4" destOrd="0" parTransId="{21C0CEB0-A981-BB4E-BAF2-9CC979FD565A}" sibTransId="{500CD7DC-FFDA-8946-8F35-CD4F560DCCF9}"/>
    <dgm:cxn modelId="{FA8BB7F9-3566-9042-A616-5434997AFB3E}" type="presOf" srcId="{3ACD7BC1-B85A-644D-A347-6FB85EF05466}" destId="{389109C1-76CB-464B-A454-E86E1979F5FF}" srcOrd="0" destOrd="0" presId="urn:microsoft.com/office/officeart/2005/8/layout/cycle2"/>
    <dgm:cxn modelId="{E8FFECFC-8E41-464E-87F8-4D8C251DE6D6}" srcId="{FA9827C7-1E1D-6646-9156-7EF1A63B62A3}" destId="{E4120EF5-FD4F-7F4C-BC7F-2AD2E97B19C6}" srcOrd="5" destOrd="0" parTransId="{DC0EF91D-8EB1-B04E-8F57-596E01D84AAC}" sibTransId="{9584BD23-6887-5846-B0A8-5D97946FE981}"/>
    <dgm:cxn modelId="{6F8B981A-F884-A646-BD56-D5113CD6F856}" type="presParOf" srcId="{1337737A-4B20-D14D-ACFC-626F402AFE90}" destId="{81948667-2995-FA4B-AAE8-2EE3FF900605}" srcOrd="0" destOrd="0" presId="urn:microsoft.com/office/officeart/2005/8/layout/cycle2"/>
    <dgm:cxn modelId="{D3D60752-86D1-C94D-97B8-BD53A92D68AE}" type="presParOf" srcId="{1337737A-4B20-D14D-ACFC-626F402AFE90}" destId="{C8A44B65-77A8-0F43-BEFF-D29CC4D6A268}" srcOrd="1" destOrd="0" presId="urn:microsoft.com/office/officeart/2005/8/layout/cycle2"/>
    <dgm:cxn modelId="{C7FCA4EC-3196-A74C-B720-A60A794A1247}" type="presParOf" srcId="{C8A44B65-77A8-0F43-BEFF-D29CC4D6A268}" destId="{7F95E176-208E-1C46-BA38-B320F0B601BF}" srcOrd="0" destOrd="0" presId="urn:microsoft.com/office/officeart/2005/8/layout/cycle2"/>
    <dgm:cxn modelId="{4A451DCC-AE29-574A-99EA-990B5B9C8AE7}" type="presParOf" srcId="{1337737A-4B20-D14D-ACFC-626F402AFE90}" destId="{FB0C0D0B-2F04-B940-9266-E858135C7F40}" srcOrd="2" destOrd="0" presId="urn:microsoft.com/office/officeart/2005/8/layout/cycle2"/>
    <dgm:cxn modelId="{A27994DA-3D07-5741-ABCA-0A438D8FA120}" type="presParOf" srcId="{1337737A-4B20-D14D-ACFC-626F402AFE90}" destId="{57AD8D7E-5605-564F-B8F5-8B92BA23AFD7}" srcOrd="3" destOrd="0" presId="urn:microsoft.com/office/officeart/2005/8/layout/cycle2"/>
    <dgm:cxn modelId="{F317BCB1-C8BA-7D42-BE16-72A1C047E5BB}" type="presParOf" srcId="{57AD8D7E-5605-564F-B8F5-8B92BA23AFD7}" destId="{34F87677-F7AE-A547-9F44-E902D6745B51}" srcOrd="0" destOrd="0" presId="urn:microsoft.com/office/officeart/2005/8/layout/cycle2"/>
    <dgm:cxn modelId="{267FF649-06C2-A042-8938-FB73F3608644}" type="presParOf" srcId="{1337737A-4B20-D14D-ACFC-626F402AFE90}" destId="{527E0BE7-D258-BB48-910A-6C601CEF3BB8}" srcOrd="4" destOrd="0" presId="urn:microsoft.com/office/officeart/2005/8/layout/cycle2"/>
    <dgm:cxn modelId="{17B1A750-29FE-AD4A-97C1-06A6E939D2A9}" type="presParOf" srcId="{1337737A-4B20-D14D-ACFC-626F402AFE90}" destId="{389109C1-76CB-464B-A454-E86E1979F5FF}" srcOrd="5" destOrd="0" presId="urn:microsoft.com/office/officeart/2005/8/layout/cycle2"/>
    <dgm:cxn modelId="{5FB6DF79-F920-E149-BD34-824499A244B8}" type="presParOf" srcId="{389109C1-76CB-464B-A454-E86E1979F5FF}" destId="{0438CDAA-4036-1944-A46B-56ADD32D8AEF}" srcOrd="0" destOrd="0" presId="urn:microsoft.com/office/officeart/2005/8/layout/cycle2"/>
    <dgm:cxn modelId="{D5E03077-6C56-3D44-8E03-F0F912A1C630}" type="presParOf" srcId="{1337737A-4B20-D14D-ACFC-626F402AFE90}" destId="{A351228D-BE72-9741-AE72-8A7EEDC4523A}" srcOrd="6" destOrd="0" presId="urn:microsoft.com/office/officeart/2005/8/layout/cycle2"/>
    <dgm:cxn modelId="{B4D1B8B1-EAB8-3443-B60C-C6C6CCB0986B}" type="presParOf" srcId="{1337737A-4B20-D14D-ACFC-626F402AFE90}" destId="{E76E5B0A-7E03-F045-A68F-BFF413F58B24}" srcOrd="7" destOrd="0" presId="urn:microsoft.com/office/officeart/2005/8/layout/cycle2"/>
    <dgm:cxn modelId="{8C1452BE-A11D-FF4D-BA61-B9DE0FA63031}" type="presParOf" srcId="{E76E5B0A-7E03-F045-A68F-BFF413F58B24}" destId="{FCC67446-AFEA-DB40-99D3-DF5FC2FFB9EE}" srcOrd="0" destOrd="0" presId="urn:microsoft.com/office/officeart/2005/8/layout/cycle2"/>
    <dgm:cxn modelId="{23256686-6F5E-414A-AF0A-0D1D13229662}" type="presParOf" srcId="{1337737A-4B20-D14D-ACFC-626F402AFE90}" destId="{83851655-D877-A340-AEB2-C4E07C0865AE}" srcOrd="8" destOrd="0" presId="urn:microsoft.com/office/officeart/2005/8/layout/cycle2"/>
    <dgm:cxn modelId="{B3E4C7E7-5DF9-594D-8D3D-EBEAB3467DD6}" type="presParOf" srcId="{1337737A-4B20-D14D-ACFC-626F402AFE90}" destId="{6FC19145-27EF-B941-9C88-F6A8C138D367}" srcOrd="9" destOrd="0" presId="urn:microsoft.com/office/officeart/2005/8/layout/cycle2"/>
    <dgm:cxn modelId="{ED4D6191-57E8-AA46-B682-611A1A4D7977}" type="presParOf" srcId="{6FC19145-27EF-B941-9C88-F6A8C138D367}" destId="{E5616A3A-D42F-FD40-A94B-054907E76273}" srcOrd="0" destOrd="0" presId="urn:microsoft.com/office/officeart/2005/8/layout/cycle2"/>
    <dgm:cxn modelId="{CF029754-4ADD-814D-BC88-38FE9AF8D0FE}" type="presParOf" srcId="{1337737A-4B20-D14D-ACFC-626F402AFE90}" destId="{D748B442-BA1A-E64B-B21D-1CD42B90E702}" srcOrd="10" destOrd="0" presId="urn:microsoft.com/office/officeart/2005/8/layout/cycle2"/>
    <dgm:cxn modelId="{FDF4EBA3-8C33-9441-BA2A-AC8748961F61}" type="presParOf" srcId="{1337737A-4B20-D14D-ACFC-626F402AFE90}" destId="{A49B150A-F99A-FE41-9211-3C0ECDA7CA06}" srcOrd="11" destOrd="0" presId="urn:microsoft.com/office/officeart/2005/8/layout/cycle2"/>
    <dgm:cxn modelId="{AA7210BB-DE70-A943-BC0D-511EBF77D70C}" type="presParOf" srcId="{A49B150A-F99A-FE41-9211-3C0ECDA7CA06}" destId="{BDD059B5-5BB9-924A-A944-2BB65D9B0366}" srcOrd="0" destOrd="0" presId="urn:microsoft.com/office/officeart/2005/8/layout/cycle2"/>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48667-2995-FA4B-AAE8-2EE3FF900605}">
      <dsp:nvSpPr>
        <dsp:cNvPr id="0" name=""/>
        <dsp:cNvSpPr/>
      </dsp:nvSpPr>
      <dsp:spPr>
        <a:xfrm>
          <a:off x="2064703" y="2060"/>
          <a:ext cx="1274443" cy="1274443"/>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dirty="0"/>
            <a:t>Fase 1</a:t>
          </a:r>
        </a:p>
      </dsp:txBody>
      <dsp:txXfrm>
        <a:off x="2251341" y="188698"/>
        <a:ext cx="901167" cy="901167"/>
      </dsp:txXfrm>
    </dsp:sp>
    <dsp:sp modelId="{C8A44B65-77A8-0F43-BEFF-D29CC4D6A268}">
      <dsp:nvSpPr>
        <dsp:cNvPr id="0" name=""/>
        <dsp:cNvSpPr/>
      </dsp:nvSpPr>
      <dsp:spPr>
        <a:xfrm rot="1800000">
          <a:off x="3352830" y="897781"/>
          <a:ext cx="338656" cy="43012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a:off x="3359636" y="958407"/>
        <a:ext cx="237059" cy="258074"/>
      </dsp:txXfrm>
    </dsp:sp>
    <dsp:sp modelId="{FB0C0D0B-2F04-B940-9266-E858135C7F40}">
      <dsp:nvSpPr>
        <dsp:cNvPr id="0" name=""/>
        <dsp:cNvSpPr/>
      </dsp:nvSpPr>
      <dsp:spPr>
        <a:xfrm>
          <a:off x="3721772" y="958769"/>
          <a:ext cx="1274443" cy="1274443"/>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dirty="0"/>
            <a:t>Fase 2</a:t>
          </a:r>
        </a:p>
      </dsp:txBody>
      <dsp:txXfrm>
        <a:off x="3908410" y="1145407"/>
        <a:ext cx="901167" cy="901167"/>
      </dsp:txXfrm>
    </dsp:sp>
    <dsp:sp modelId="{57AD8D7E-5605-564F-B8F5-8B92BA23AFD7}">
      <dsp:nvSpPr>
        <dsp:cNvPr id="0" name=""/>
        <dsp:cNvSpPr/>
      </dsp:nvSpPr>
      <dsp:spPr>
        <a:xfrm rot="5400000">
          <a:off x="4189665" y="2328053"/>
          <a:ext cx="338656" cy="43012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a:off x="4240464" y="2363280"/>
        <a:ext cx="237059" cy="258074"/>
      </dsp:txXfrm>
    </dsp:sp>
    <dsp:sp modelId="{527E0BE7-D258-BB48-910A-6C601CEF3BB8}">
      <dsp:nvSpPr>
        <dsp:cNvPr id="0" name=""/>
        <dsp:cNvSpPr/>
      </dsp:nvSpPr>
      <dsp:spPr>
        <a:xfrm>
          <a:off x="3721772" y="2872187"/>
          <a:ext cx="1274443" cy="1274443"/>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dirty="0"/>
            <a:t>Fase 3</a:t>
          </a:r>
        </a:p>
      </dsp:txBody>
      <dsp:txXfrm>
        <a:off x="3908410" y="3058825"/>
        <a:ext cx="901167" cy="901167"/>
      </dsp:txXfrm>
    </dsp:sp>
    <dsp:sp modelId="{389109C1-76CB-464B-A454-E86E1979F5FF}">
      <dsp:nvSpPr>
        <dsp:cNvPr id="0" name=""/>
        <dsp:cNvSpPr/>
      </dsp:nvSpPr>
      <dsp:spPr>
        <a:xfrm rot="9000000">
          <a:off x="3369431" y="3767908"/>
          <a:ext cx="338656" cy="43012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rot="10800000">
        <a:off x="3464222" y="3828534"/>
        <a:ext cx="237059" cy="258074"/>
      </dsp:txXfrm>
    </dsp:sp>
    <dsp:sp modelId="{A351228D-BE72-9741-AE72-8A7EEDC4523A}">
      <dsp:nvSpPr>
        <dsp:cNvPr id="0" name=""/>
        <dsp:cNvSpPr/>
      </dsp:nvSpPr>
      <dsp:spPr>
        <a:xfrm>
          <a:off x="2064703" y="3828896"/>
          <a:ext cx="1274443" cy="1274443"/>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dirty="0"/>
            <a:t>Fase 4</a:t>
          </a:r>
        </a:p>
      </dsp:txBody>
      <dsp:txXfrm>
        <a:off x="2251341" y="4015534"/>
        <a:ext cx="901167" cy="901167"/>
      </dsp:txXfrm>
    </dsp:sp>
    <dsp:sp modelId="{E76E5B0A-7E03-F045-A68F-BFF413F58B24}">
      <dsp:nvSpPr>
        <dsp:cNvPr id="0" name=""/>
        <dsp:cNvSpPr/>
      </dsp:nvSpPr>
      <dsp:spPr>
        <a:xfrm rot="12600000">
          <a:off x="1712362" y="3777493"/>
          <a:ext cx="338656" cy="43012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rot="10800000">
        <a:off x="1807153" y="3888917"/>
        <a:ext cx="237059" cy="258074"/>
      </dsp:txXfrm>
    </dsp:sp>
    <dsp:sp modelId="{83851655-D877-A340-AEB2-C4E07C0865AE}">
      <dsp:nvSpPr>
        <dsp:cNvPr id="0" name=""/>
        <dsp:cNvSpPr/>
      </dsp:nvSpPr>
      <dsp:spPr>
        <a:xfrm>
          <a:off x="407634" y="2872187"/>
          <a:ext cx="1274443" cy="1274443"/>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dirty="0"/>
            <a:t>Fase 5</a:t>
          </a:r>
        </a:p>
      </dsp:txBody>
      <dsp:txXfrm>
        <a:off x="594272" y="3058825"/>
        <a:ext cx="901167" cy="901167"/>
      </dsp:txXfrm>
    </dsp:sp>
    <dsp:sp modelId="{6FC19145-27EF-B941-9C88-F6A8C138D367}">
      <dsp:nvSpPr>
        <dsp:cNvPr id="0" name=""/>
        <dsp:cNvSpPr/>
      </dsp:nvSpPr>
      <dsp:spPr>
        <a:xfrm rot="16200000">
          <a:off x="875527" y="2347222"/>
          <a:ext cx="338656" cy="43012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a:off x="926326" y="2484046"/>
        <a:ext cx="237059" cy="258074"/>
      </dsp:txXfrm>
    </dsp:sp>
    <dsp:sp modelId="{D748B442-BA1A-E64B-B21D-1CD42B90E702}">
      <dsp:nvSpPr>
        <dsp:cNvPr id="0" name=""/>
        <dsp:cNvSpPr/>
      </dsp:nvSpPr>
      <dsp:spPr>
        <a:xfrm>
          <a:off x="407634" y="958769"/>
          <a:ext cx="1274443" cy="1274443"/>
        </a:xfrm>
        <a:prstGeom prst="ellipse">
          <a:avLst/>
        </a:prstGeom>
        <a:solidFill>
          <a:schemeClr val="tx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nb-NO" sz="1800" kern="1200" dirty="0"/>
            <a:t>Fase 6</a:t>
          </a:r>
        </a:p>
      </dsp:txBody>
      <dsp:txXfrm>
        <a:off x="594272" y="1145407"/>
        <a:ext cx="901167" cy="901167"/>
      </dsp:txXfrm>
    </dsp:sp>
    <dsp:sp modelId="{A49B150A-F99A-FE41-9211-3C0ECDA7CA06}">
      <dsp:nvSpPr>
        <dsp:cNvPr id="0" name=""/>
        <dsp:cNvSpPr/>
      </dsp:nvSpPr>
      <dsp:spPr>
        <a:xfrm rot="19800000">
          <a:off x="1695761" y="907366"/>
          <a:ext cx="338656" cy="430124"/>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nb-NO" sz="1800" kern="1200"/>
        </a:p>
      </dsp:txBody>
      <dsp:txXfrm>
        <a:off x="1702567" y="1018790"/>
        <a:ext cx="237059" cy="25807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F1F63575-9CEB-6C5B-8258-C62E2AA4098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D887D1E6-77B5-7A13-82D9-77CB552B31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3F34A8-B04D-0C40-8E33-4DBC148C78B8}" type="datetimeFigureOut">
              <a:rPr lang="nb-NO" smtClean="0"/>
              <a:t>29.02.2024</a:t>
            </a:fld>
            <a:endParaRPr lang="nb-NO"/>
          </a:p>
        </p:txBody>
      </p:sp>
      <p:sp>
        <p:nvSpPr>
          <p:cNvPr id="4" name="Plassholder for bunntekst 3">
            <a:extLst>
              <a:ext uri="{FF2B5EF4-FFF2-40B4-BE49-F238E27FC236}">
                <a16:creationId xmlns:a16="http://schemas.microsoft.com/office/drawing/2014/main" id="{9605F091-7EC7-62B1-4F91-4C6F5899FF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4A28DA21-AC91-29CA-94D8-671ED48DC4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A9E9EE-ACF4-4342-95C3-C07FBBAED539}" type="slidenum">
              <a:rPr lang="nb-NO" smtClean="0"/>
              <a:t>‹#›</a:t>
            </a:fld>
            <a:endParaRPr lang="nb-NO"/>
          </a:p>
        </p:txBody>
      </p:sp>
    </p:spTree>
    <p:extLst>
      <p:ext uri="{BB962C8B-B14F-4D97-AF65-F5344CB8AC3E}">
        <p14:creationId xmlns:p14="http://schemas.microsoft.com/office/powerpoint/2010/main" val="203653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7F2A9-E37C-5340-AA9F-50E1E0A3003E}" type="datetimeFigureOut">
              <a:rPr lang="nb-NO" smtClean="0"/>
              <a:t>29.02.2024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70A7A7-E07C-FD40-9A85-59B024FABE52}" type="slidenum">
              <a:rPr lang="nb-NO" smtClean="0"/>
              <a:t>‹#›</a:t>
            </a:fld>
            <a:endParaRPr lang="nb-NO"/>
          </a:p>
        </p:txBody>
      </p:sp>
    </p:spTree>
    <p:extLst>
      <p:ext uri="{BB962C8B-B14F-4D97-AF65-F5344CB8AC3E}">
        <p14:creationId xmlns:p14="http://schemas.microsoft.com/office/powerpoint/2010/main" val="260806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Master" Target="../slideMasters/slideMaster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jpeg"/><Relationship Id="rId1" Type="http://schemas.openxmlformats.org/officeDocument/2006/relationships/slideMaster" Target="../slideMasters/slideMaster2.xml"/><Relationship Id="rId4" Type="http://schemas.openxmlformats.org/officeDocument/2006/relationships/image" Target="../media/image30.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3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5.jpeg"/><Relationship Id="rId1" Type="http://schemas.openxmlformats.org/officeDocument/2006/relationships/slideMaster" Target="../slideMasters/slideMaster2.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6.jpeg"/><Relationship Id="rId1" Type="http://schemas.openxmlformats.org/officeDocument/2006/relationships/slideMaster" Target="../slideMasters/slideMaster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33.png"/><Relationship Id="rId7" Type="http://schemas.openxmlformats.org/officeDocument/2006/relationships/image" Target="../media/image9.png"/><Relationship Id="rId2" Type="http://schemas.openxmlformats.org/officeDocument/2006/relationships/image" Target="../media/image37.jpeg"/><Relationship Id="rId1" Type="http://schemas.openxmlformats.org/officeDocument/2006/relationships/slideMaster" Target="../slideMasters/slideMaster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34.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sv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Master" Target="../slideMasters/slideMaster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nhold èn-spalte - beige">
    <p:bg>
      <p:bgPr>
        <a:solidFill>
          <a:schemeClr val="accent4"/>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D4DDEA-E31A-8D88-35A7-D65C0BE1F9F6}"/>
              </a:ext>
            </a:extLst>
          </p:cNvPr>
          <p:cNvSpPr>
            <a:spLocks noGrp="1"/>
          </p:cNvSpPr>
          <p:nvPr>
            <p:ph type="title" hasCustomPrompt="1"/>
          </p:nvPr>
        </p:nvSpPr>
        <p:spPr>
          <a:xfrm>
            <a:off x="838200" y="424206"/>
            <a:ext cx="8534400" cy="1404594"/>
          </a:xfrm>
        </p:spPr>
        <p:txBody>
          <a:bodyPr/>
          <a:lstStyle/>
          <a:p>
            <a:r>
              <a:rPr lang="nb-NO" dirty="0"/>
              <a:t>Tittel</a:t>
            </a:r>
          </a:p>
        </p:txBody>
      </p:sp>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p>
            <a:r>
              <a:rPr lang="nb-NO" dirty="0"/>
              <a:t>Tittel på presentasjonen</a:t>
            </a:r>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p:txBody>
          <a:bodyPr/>
          <a:lstStyle/>
          <a:p>
            <a:pPr algn="ctr"/>
            <a:fld id="{55971175-16FF-D246-8503-4734F8508538}" type="slidenum">
              <a:rPr lang="nb-NO" smtClean="0"/>
              <a:pPr algn="ctr"/>
              <a:t>‹#›</a:t>
            </a:fld>
            <a:endParaRPr lang="nb-NO" dirty="0"/>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p:nvPr>
        </p:nvSpPr>
        <p:spPr>
          <a:xfrm>
            <a:off x="838201" y="2258449"/>
            <a:ext cx="8533112" cy="286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6023573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255570E-0B79-5874-3491-B2A049E9B65B}"/>
              </a:ext>
            </a:extLst>
          </p:cNvPr>
          <p:cNvSpPr/>
          <p:nvPr userDrawn="1"/>
        </p:nvSpPr>
        <p:spPr>
          <a:xfrm>
            <a:off x="5680364" y="0"/>
            <a:ext cx="6511636"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ECD4DDEA-E31A-8D88-35A7-D65C0BE1F9F6}"/>
              </a:ext>
            </a:extLst>
          </p:cNvPr>
          <p:cNvSpPr>
            <a:spLocks noGrp="1"/>
          </p:cNvSpPr>
          <p:nvPr>
            <p:ph type="title" hasCustomPrompt="1"/>
          </p:nvPr>
        </p:nvSpPr>
        <p:spPr>
          <a:xfrm>
            <a:off x="838201" y="424206"/>
            <a:ext cx="4311316" cy="1404594"/>
          </a:xfrm>
        </p:spPr>
        <p:txBody>
          <a:bodyPr/>
          <a:lstStyle>
            <a:lvl1pPr>
              <a:defRPr>
                <a:solidFill>
                  <a:schemeClr val="tx1"/>
                </a:solidFill>
              </a:defRPr>
            </a:lvl1pPr>
          </a:lstStyle>
          <a:p>
            <a:r>
              <a:rPr lang="nb-NO" dirty="0"/>
              <a:t>Tittel</a:t>
            </a:r>
          </a:p>
        </p:txBody>
      </p:sp>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a:noFill/>
        </p:spPr>
        <p:txBody>
          <a:bodyPr/>
          <a:lstStyle>
            <a:lvl1pPr>
              <a:defRPr>
                <a:solidFill>
                  <a:schemeClr val="tx2"/>
                </a:solidFill>
              </a:defRPr>
            </a:lvl1pPr>
          </a:lstStyle>
          <a:p>
            <a:r>
              <a:rPr lang="nb-NO" dirty="0"/>
              <a:t>Tittel på presentasjonen</a:t>
            </a:r>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a:solidFill>
            <a:schemeClr val="tx2"/>
          </a:solidFill>
        </p:spPr>
        <p:txBody>
          <a:bodyPr/>
          <a:lstStyle>
            <a:lvl1pPr>
              <a:defRPr>
                <a:solidFill>
                  <a:schemeClr val="bg2"/>
                </a:solidFill>
              </a:defRPr>
            </a:lvl1pPr>
          </a:lstStyle>
          <a:p>
            <a:pPr algn="ctr"/>
            <a:fld id="{55971175-16FF-D246-8503-4734F8508538}" type="slidenum">
              <a:rPr lang="nb-NO" smtClean="0"/>
              <a:pPr algn="ctr"/>
              <a:t>‹#›</a:t>
            </a:fld>
            <a:endParaRPr lang="nb-NO" dirty="0"/>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p:nvPr>
        </p:nvSpPr>
        <p:spPr>
          <a:xfrm>
            <a:off x="838201" y="2258449"/>
            <a:ext cx="4311315" cy="28687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1" name="Plassholder for SmartArt 8">
            <a:extLst>
              <a:ext uri="{FF2B5EF4-FFF2-40B4-BE49-F238E27FC236}">
                <a16:creationId xmlns:a16="http://schemas.microsoft.com/office/drawing/2014/main" id="{62853224-4B1F-94D8-60E7-7F0CB9555350}"/>
              </a:ext>
            </a:extLst>
          </p:cNvPr>
          <p:cNvSpPr>
            <a:spLocks noGrp="1"/>
          </p:cNvSpPr>
          <p:nvPr>
            <p:ph type="dgm" sz="quarter" idx="15"/>
          </p:nvPr>
        </p:nvSpPr>
        <p:spPr>
          <a:xfrm>
            <a:off x="6232525" y="825500"/>
            <a:ext cx="5403850" cy="5105400"/>
          </a:xfrm>
        </p:spPr>
        <p:txBody>
          <a:bodyPr/>
          <a:lstStyle/>
          <a:p>
            <a:pPr marL="0" marR="0" lvl="0" indent="0" algn="l"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lang="en-US"/>
              <a:t>Click icon to add SmartArt graphic</a:t>
            </a:r>
            <a:endParaRPr lang="nb-NO" dirty="0"/>
          </a:p>
        </p:txBody>
      </p:sp>
    </p:spTree>
    <p:extLst>
      <p:ext uri="{BB962C8B-B14F-4D97-AF65-F5344CB8AC3E}">
        <p14:creationId xmlns:p14="http://schemas.microsoft.com/office/powerpoint/2010/main" val="17156094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istikk">
    <p:bg>
      <p:bgRef idx="1001">
        <a:schemeClr val="bg2"/>
      </p:bgRef>
    </p:bg>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lvl1pPr>
              <a:defRPr>
                <a:solidFill>
                  <a:schemeClr val="tx2"/>
                </a:solidFill>
              </a:defRPr>
            </a:lvl1pPr>
          </a:lstStyle>
          <a:p>
            <a:r>
              <a:rPr lang="nb-NO" dirty="0"/>
              <a:t>Tittel på presentasjonen</a:t>
            </a:r>
          </a:p>
        </p:txBody>
      </p:sp>
      <p:sp>
        <p:nvSpPr>
          <p:cNvPr id="7" name="Plassholder for tekst 6">
            <a:extLst>
              <a:ext uri="{FF2B5EF4-FFF2-40B4-BE49-F238E27FC236}">
                <a16:creationId xmlns:a16="http://schemas.microsoft.com/office/drawing/2014/main" id="{C581B964-E224-4F72-998D-3FF2FFE7E45F}"/>
              </a:ext>
            </a:extLst>
          </p:cNvPr>
          <p:cNvSpPr>
            <a:spLocks noGrp="1"/>
          </p:cNvSpPr>
          <p:nvPr>
            <p:ph type="body" sz="quarter" idx="13"/>
          </p:nvPr>
        </p:nvSpPr>
        <p:spPr>
          <a:xfrm>
            <a:off x="838201" y="3667395"/>
            <a:ext cx="2566850" cy="2111613"/>
          </a:xfrm>
        </p:spPr>
        <p:txBody>
          <a:bodyPr/>
          <a:lstStyle/>
          <a:p>
            <a:pPr lvl="0"/>
            <a:r>
              <a:rPr lang="en-US"/>
              <a:t>Click to edit Master text styles</a:t>
            </a:r>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a:solidFill>
            <a:schemeClr val="tx2"/>
          </a:solidFill>
        </p:spPr>
        <p:txBody>
          <a:bodyPr/>
          <a:lstStyle>
            <a:lvl1pPr>
              <a:defRPr>
                <a:solidFill>
                  <a:schemeClr val="bg2"/>
                </a:solidFill>
              </a:defRPr>
            </a:lvl1pPr>
          </a:lstStyle>
          <a:p>
            <a:pPr algn="ctr"/>
            <a:fld id="{55971175-16FF-D246-8503-4734F8508538}" type="slidenum">
              <a:rPr lang="nb-NO" smtClean="0"/>
              <a:pPr algn="ctr"/>
              <a:t>‹#›</a:t>
            </a:fld>
            <a:endParaRPr lang="nb-NO" dirty="0"/>
          </a:p>
        </p:txBody>
      </p:sp>
      <p:sp>
        <p:nvSpPr>
          <p:cNvPr id="13" name="Plassholder for tekst 6">
            <a:extLst>
              <a:ext uri="{FF2B5EF4-FFF2-40B4-BE49-F238E27FC236}">
                <a16:creationId xmlns:a16="http://schemas.microsoft.com/office/drawing/2014/main" id="{99A1B68C-603D-2AC5-4F17-769C399D0A51}"/>
              </a:ext>
            </a:extLst>
          </p:cNvPr>
          <p:cNvSpPr>
            <a:spLocks noGrp="1"/>
          </p:cNvSpPr>
          <p:nvPr>
            <p:ph type="body" sz="quarter" idx="14"/>
          </p:nvPr>
        </p:nvSpPr>
        <p:spPr>
          <a:xfrm>
            <a:off x="8127275" y="3667395"/>
            <a:ext cx="2566850" cy="2111613"/>
          </a:xfrm>
        </p:spPr>
        <p:txBody>
          <a:bodyPr/>
          <a:lstStyle/>
          <a:p>
            <a:pPr lvl="0"/>
            <a:r>
              <a:rPr lang="en-US"/>
              <a:t>Click to edit Master text styles</a:t>
            </a:r>
          </a:p>
        </p:txBody>
      </p:sp>
      <p:sp>
        <p:nvSpPr>
          <p:cNvPr id="18" name="Plassholder for tekst 6">
            <a:extLst>
              <a:ext uri="{FF2B5EF4-FFF2-40B4-BE49-F238E27FC236}">
                <a16:creationId xmlns:a16="http://schemas.microsoft.com/office/drawing/2014/main" id="{1DD1514D-2FAD-51AF-A8A9-4B230D2B9225}"/>
              </a:ext>
            </a:extLst>
          </p:cNvPr>
          <p:cNvSpPr>
            <a:spLocks noGrp="1"/>
          </p:cNvSpPr>
          <p:nvPr>
            <p:ph type="body" sz="quarter" idx="15"/>
          </p:nvPr>
        </p:nvSpPr>
        <p:spPr>
          <a:xfrm>
            <a:off x="4482738" y="3667395"/>
            <a:ext cx="2566850" cy="2111613"/>
          </a:xfrm>
        </p:spPr>
        <p:txBody>
          <a:bodyPr/>
          <a:lstStyle/>
          <a:p>
            <a:pPr lvl="0"/>
            <a:r>
              <a:rPr lang="en-US"/>
              <a:t>Click to edit Master text styles</a:t>
            </a:r>
          </a:p>
        </p:txBody>
      </p:sp>
      <p:sp>
        <p:nvSpPr>
          <p:cNvPr id="21" name="Plassholder for tekst 6">
            <a:extLst>
              <a:ext uri="{FF2B5EF4-FFF2-40B4-BE49-F238E27FC236}">
                <a16:creationId xmlns:a16="http://schemas.microsoft.com/office/drawing/2014/main" id="{9E918042-6107-1698-B092-DE765FFEDAF2}"/>
              </a:ext>
            </a:extLst>
          </p:cNvPr>
          <p:cNvSpPr>
            <a:spLocks noGrp="1"/>
          </p:cNvSpPr>
          <p:nvPr>
            <p:ph type="body" sz="quarter" idx="16" hasCustomPrompt="1"/>
          </p:nvPr>
        </p:nvSpPr>
        <p:spPr>
          <a:xfrm>
            <a:off x="4482738" y="2030183"/>
            <a:ext cx="2566850" cy="1489735"/>
          </a:xfrm>
        </p:spPr>
        <p:txBody>
          <a:bodyPr anchor="b"/>
          <a:lstStyle>
            <a:lvl1pPr>
              <a:defRPr sz="7000" b="1" i="0">
                <a:solidFill>
                  <a:schemeClr val="tx2"/>
                </a:solidFill>
                <a:latin typeface="Arial Black" panose="020B0604020202020204" pitchFamily="34" charset="0"/>
                <a:cs typeface="Arial Black" panose="020B0604020202020204" pitchFamily="34" charset="0"/>
              </a:defRPr>
            </a:lvl1pPr>
          </a:lstStyle>
          <a:p>
            <a:r>
              <a:rPr lang="nb-NO" dirty="0"/>
              <a:t>42 %</a:t>
            </a:r>
          </a:p>
        </p:txBody>
      </p:sp>
      <p:sp>
        <p:nvSpPr>
          <p:cNvPr id="22" name="Plassholder for tekst 6">
            <a:extLst>
              <a:ext uri="{FF2B5EF4-FFF2-40B4-BE49-F238E27FC236}">
                <a16:creationId xmlns:a16="http://schemas.microsoft.com/office/drawing/2014/main" id="{7916D279-72E3-4D18-7E0B-C639D1F615E4}"/>
              </a:ext>
            </a:extLst>
          </p:cNvPr>
          <p:cNvSpPr>
            <a:spLocks noGrp="1"/>
          </p:cNvSpPr>
          <p:nvPr>
            <p:ph type="body" sz="quarter" idx="17" hasCustomPrompt="1"/>
          </p:nvPr>
        </p:nvSpPr>
        <p:spPr>
          <a:xfrm>
            <a:off x="8127275" y="2030183"/>
            <a:ext cx="2566850" cy="1489735"/>
          </a:xfrm>
        </p:spPr>
        <p:txBody>
          <a:bodyPr anchor="b"/>
          <a:lstStyle>
            <a:lvl1pPr>
              <a:defRPr sz="7000" b="1" i="0">
                <a:solidFill>
                  <a:schemeClr val="tx2"/>
                </a:solidFill>
                <a:latin typeface="Arial Black" panose="020B0604020202020204" pitchFamily="34" charset="0"/>
                <a:cs typeface="Arial Black" panose="020B0604020202020204" pitchFamily="34" charset="0"/>
              </a:defRPr>
            </a:lvl1pPr>
          </a:lstStyle>
          <a:p>
            <a:r>
              <a:rPr lang="nb-NO" dirty="0"/>
              <a:t>27 %</a:t>
            </a:r>
          </a:p>
        </p:txBody>
      </p:sp>
      <p:pic>
        <p:nvPicPr>
          <p:cNvPr id="26" name="Grafikk 25">
            <a:extLst>
              <a:ext uri="{FF2B5EF4-FFF2-40B4-BE49-F238E27FC236}">
                <a16:creationId xmlns:a16="http://schemas.microsoft.com/office/drawing/2014/main" id="{DAC5C8B2-2DD2-D93C-99A3-24E7D7E979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4429" y="6272975"/>
            <a:ext cx="505632" cy="379225"/>
          </a:xfrm>
          <a:prstGeom prst="rect">
            <a:avLst/>
          </a:prstGeom>
        </p:spPr>
      </p:pic>
      <p:sp>
        <p:nvSpPr>
          <p:cNvPr id="12" name="Tittel 11">
            <a:extLst>
              <a:ext uri="{FF2B5EF4-FFF2-40B4-BE49-F238E27FC236}">
                <a16:creationId xmlns:a16="http://schemas.microsoft.com/office/drawing/2014/main" id="{1CF8BD82-5A06-516B-7BDB-27E4A99CB26A}"/>
              </a:ext>
            </a:extLst>
          </p:cNvPr>
          <p:cNvSpPr>
            <a:spLocks noGrp="1"/>
          </p:cNvSpPr>
          <p:nvPr>
            <p:ph type="title" hasCustomPrompt="1"/>
          </p:nvPr>
        </p:nvSpPr>
        <p:spPr>
          <a:xfrm>
            <a:off x="838199" y="380390"/>
            <a:ext cx="10515600" cy="911519"/>
          </a:xfrm>
        </p:spPr>
        <p:txBody>
          <a:bodyPr/>
          <a:lstStyle/>
          <a:p>
            <a:r>
              <a:rPr lang="nb-NO" dirty="0"/>
              <a:t>Tittel</a:t>
            </a:r>
          </a:p>
        </p:txBody>
      </p:sp>
      <p:sp>
        <p:nvSpPr>
          <p:cNvPr id="14" name="Plassholder for tekst 6">
            <a:extLst>
              <a:ext uri="{FF2B5EF4-FFF2-40B4-BE49-F238E27FC236}">
                <a16:creationId xmlns:a16="http://schemas.microsoft.com/office/drawing/2014/main" id="{C1D3BDDB-7F9A-2581-8CBA-ACFD3119E24E}"/>
              </a:ext>
            </a:extLst>
          </p:cNvPr>
          <p:cNvSpPr>
            <a:spLocks noGrp="1"/>
          </p:cNvSpPr>
          <p:nvPr>
            <p:ph type="body" sz="quarter" idx="18" hasCustomPrompt="1"/>
          </p:nvPr>
        </p:nvSpPr>
        <p:spPr>
          <a:xfrm>
            <a:off x="817823" y="2030183"/>
            <a:ext cx="2566850" cy="1489735"/>
          </a:xfrm>
        </p:spPr>
        <p:txBody>
          <a:bodyPr anchor="b"/>
          <a:lstStyle>
            <a:lvl1pPr>
              <a:defRPr sz="7000" b="1" i="0">
                <a:solidFill>
                  <a:schemeClr val="tx2"/>
                </a:solidFill>
                <a:latin typeface="Arial Black" panose="020B0604020202020204" pitchFamily="34" charset="0"/>
                <a:cs typeface="Arial Black" panose="020B0604020202020204" pitchFamily="34" charset="0"/>
              </a:defRPr>
            </a:lvl1pPr>
          </a:lstStyle>
          <a:p>
            <a:r>
              <a:rPr lang="nb-NO" dirty="0"/>
              <a:t>31 %</a:t>
            </a:r>
          </a:p>
        </p:txBody>
      </p:sp>
    </p:spTree>
    <p:extLst>
      <p:ext uri="{BB962C8B-B14F-4D97-AF65-F5344CB8AC3E}">
        <p14:creationId xmlns:p14="http://schemas.microsoft.com/office/powerpoint/2010/main" val="327709242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 og bilde-3">
    <p:bg>
      <p:bgRef idx="1001">
        <a:schemeClr val="bg2"/>
      </p:bgRef>
    </p:bg>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lvl1pPr>
              <a:defRPr>
                <a:solidFill>
                  <a:schemeClr val="tx2"/>
                </a:solidFill>
              </a:defRPr>
            </a:lvl1pPr>
          </a:lstStyle>
          <a:p>
            <a:r>
              <a:rPr lang="nb-NO" dirty="0"/>
              <a:t>Tittel på presentasjonen</a:t>
            </a:r>
          </a:p>
        </p:txBody>
      </p:sp>
      <p:sp>
        <p:nvSpPr>
          <p:cNvPr id="19" name="Plassholder for tekst 13">
            <a:extLst>
              <a:ext uri="{FF2B5EF4-FFF2-40B4-BE49-F238E27FC236}">
                <a16:creationId xmlns:a16="http://schemas.microsoft.com/office/drawing/2014/main" id="{2A642208-6772-0926-6459-75D084A4E0AF}"/>
              </a:ext>
            </a:extLst>
          </p:cNvPr>
          <p:cNvSpPr>
            <a:spLocks noGrp="1"/>
          </p:cNvSpPr>
          <p:nvPr>
            <p:ph type="body" sz="quarter" idx="16"/>
          </p:nvPr>
        </p:nvSpPr>
        <p:spPr>
          <a:xfrm>
            <a:off x="6719352" y="4072378"/>
            <a:ext cx="3253573" cy="2785621"/>
          </a:xfrm>
          <a:solidFill>
            <a:schemeClr val="accent2"/>
          </a:solidFill>
        </p:spPr>
        <p:txBody>
          <a:bodyPr wrap="square" lIns="360000" tIns="360000" rIns="360000" bIns="360000" anchor="ctr">
            <a:noAutofit/>
          </a:bodyPr>
          <a:lstStyle>
            <a:lvl1pPr algn="ctr">
              <a:defRPr sz="2300" b="1"/>
            </a:lvl1pPr>
            <a:lvl2pPr marL="0" indent="0" algn="ctr">
              <a:buNone/>
              <a:defRPr/>
            </a:lvl2pPr>
            <a:lvl3pPr algn="ctr">
              <a:defRPr/>
            </a:lvl3pPr>
            <a:lvl4pPr algn="ctr">
              <a:defRPr/>
            </a:lvl4pPr>
            <a:lvl5pPr algn="ctr">
              <a:defRPr/>
            </a:lvl5pPr>
          </a:lstStyle>
          <a:p>
            <a:pPr lvl="0"/>
            <a:r>
              <a:rPr lang="en-US"/>
              <a:t>Click to edit Master text styles</a:t>
            </a:r>
          </a:p>
        </p:txBody>
      </p:sp>
      <p:sp>
        <p:nvSpPr>
          <p:cNvPr id="2" name="Tittel 1">
            <a:extLst>
              <a:ext uri="{FF2B5EF4-FFF2-40B4-BE49-F238E27FC236}">
                <a16:creationId xmlns:a16="http://schemas.microsoft.com/office/drawing/2014/main" id="{94DCEEE1-99CB-BBA7-E84E-1549E526A9D2}"/>
              </a:ext>
            </a:extLst>
          </p:cNvPr>
          <p:cNvSpPr>
            <a:spLocks noGrp="1"/>
          </p:cNvSpPr>
          <p:nvPr>
            <p:ph type="title" hasCustomPrompt="1"/>
          </p:nvPr>
        </p:nvSpPr>
        <p:spPr>
          <a:xfrm>
            <a:off x="838200" y="424206"/>
            <a:ext cx="4780175" cy="1404594"/>
          </a:xfrm>
        </p:spPr>
        <p:txBody>
          <a:bodyPr/>
          <a:lstStyle>
            <a:lvl1pPr>
              <a:defRPr>
                <a:solidFill>
                  <a:schemeClr val="tx2"/>
                </a:solidFill>
              </a:defRPr>
            </a:lvl1pPr>
          </a:lstStyle>
          <a:p>
            <a:r>
              <a:rPr lang="nb-NO" dirty="0"/>
              <a:t>Tittel</a:t>
            </a:r>
          </a:p>
        </p:txBody>
      </p:sp>
      <p:sp>
        <p:nvSpPr>
          <p:cNvPr id="7" name="Plassholder for tekst 6">
            <a:extLst>
              <a:ext uri="{FF2B5EF4-FFF2-40B4-BE49-F238E27FC236}">
                <a16:creationId xmlns:a16="http://schemas.microsoft.com/office/drawing/2014/main" id="{C581B964-E224-4F72-998D-3FF2FFE7E45F}"/>
              </a:ext>
            </a:extLst>
          </p:cNvPr>
          <p:cNvSpPr>
            <a:spLocks noGrp="1"/>
          </p:cNvSpPr>
          <p:nvPr>
            <p:ph type="body" sz="quarter" idx="13"/>
          </p:nvPr>
        </p:nvSpPr>
        <p:spPr>
          <a:xfrm>
            <a:off x="838201" y="2258449"/>
            <a:ext cx="4780174" cy="286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0" name="Plassholder for bilde 9">
            <a:extLst>
              <a:ext uri="{FF2B5EF4-FFF2-40B4-BE49-F238E27FC236}">
                <a16:creationId xmlns:a16="http://schemas.microsoft.com/office/drawing/2014/main" id="{0CA5727C-4560-741B-F5D7-05D2F4328BFE}"/>
              </a:ext>
            </a:extLst>
          </p:cNvPr>
          <p:cNvSpPr>
            <a:spLocks noGrp="1"/>
          </p:cNvSpPr>
          <p:nvPr>
            <p:ph type="pic" sz="quarter" idx="15"/>
          </p:nvPr>
        </p:nvSpPr>
        <p:spPr>
          <a:xfrm>
            <a:off x="8107052" y="1"/>
            <a:ext cx="4084948" cy="6852878"/>
          </a:xfrm>
          <a:custGeom>
            <a:avLst/>
            <a:gdLst>
              <a:gd name="connsiteX0" fmla="*/ 0 w 4084948"/>
              <a:gd name="connsiteY0" fmla="*/ 0 h 6852878"/>
              <a:gd name="connsiteX1" fmla="*/ 4084948 w 4084948"/>
              <a:gd name="connsiteY1" fmla="*/ 0 h 6852878"/>
              <a:gd name="connsiteX2" fmla="*/ 4084948 w 4084948"/>
              <a:gd name="connsiteY2" fmla="*/ 6852878 h 6852878"/>
              <a:gd name="connsiteX3" fmla="*/ 1865873 w 4084948"/>
              <a:gd name="connsiteY3" fmla="*/ 6852878 h 6852878"/>
              <a:gd name="connsiteX4" fmla="*/ 1865873 w 4084948"/>
              <a:gd name="connsiteY4" fmla="*/ 4067257 h 6852878"/>
              <a:gd name="connsiteX5" fmla="*/ 0 w 4084948"/>
              <a:gd name="connsiteY5" fmla="*/ 4067257 h 685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4948" h="6852878">
                <a:moveTo>
                  <a:pt x="0" y="0"/>
                </a:moveTo>
                <a:lnTo>
                  <a:pt x="4084948" y="0"/>
                </a:lnTo>
                <a:lnTo>
                  <a:pt x="4084948" y="6852878"/>
                </a:lnTo>
                <a:lnTo>
                  <a:pt x="1865873" y="6852878"/>
                </a:lnTo>
                <a:lnTo>
                  <a:pt x="1865873" y="4067257"/>
                </a:lnTo>
                <a:lnTo>
                  <a:pt x="0" y="4067257"/>
                </a:lnTo>
                <a:close/>
              </a:path>
            </a:pathLst>
          </a:custGeom>
          <a:blipFill>
            <a:blip r:embed="rId2" cstate="screen">
              <a:extLst>
                <a:ext uri="{28A0092B-C50C-407E-A947-70E740481C1C}">
                  <a14:useLocalDpi xmlns:a14="http://schemas.microsoft.com/office/drawing/2010/main"/>
                </a:ext>
              </a:extLst>
            </a:blip>
            <a:srcRect/>
            <a:stretch>
              <a:fillRect b="1"/>
            </a:stretch>
          </a:blipFill>
        </p:spPr>
        <p:txBody>
          <a:bodyPr wrap="square">
            <a:noAutofit/>
          </a:bodyPr>
          <a:lstStyle/>
          <a:p>
            <a:r>
              <a:rPr lang="en-US"/>
              <a:t>Click icon to add picture</a:t>
            </a:r>
            <a:endParaRPr lang="nb-NO"/>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a:solidFill>
            <a:schemeClr val="tx2"/>
          </a:solidFill>
        </p:spPr>
        <p:txBody>
          <a:bodyPr/>
          <a:lstStyle>
            <a:lvl1pPr>
              <a:defRPr>
                <a:solidFill>
                  <a:schemeClr val="bg2"/>
                </a:solidFill>
              </a:defRPr>
            </a:lvl1pPr>
          </a:lstStyle>
          <a:p>
            <a:pPr algn="ctr"/>
            <a:fld id="{55971175-16FF-D246-8503-4734F8508538}" type="slidenum">
              <a:rPr lang="nb-NO" smtClean="0"/>
              <a:pPr algn="ctr"/>
              <a:t>‹#›</a:t>
            </a:fld>
            <a:endParaRPr lang="nb-NO" dirty="0"/>
          </a:p>
        </p:txBody>
      </p:sp>
      <p:pic>
        <p:nvPicPr>
          <p:cNvPr id="13" name="Grafikk 12">
            <a:extLst>
              <a:ext uri="{FF2B5EF4-FFF2-40B4-BE49-F238E27FC236}">
                <a16:creationId xmlns:a16="http://schemas.microsoft.com/office/drawing/2014/main" id="{F1713227-61E5-E2AD-5D76-FD4704BBC32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4429" y="6272975"/>
            <a:ext cx="505632" cy="379225"/>
          </a:xfrm>
          <a:prstGeom prst="rect">
            <a:avLst/>
          </a:prstGeom>
        </p:spPr>
      </p:pic>
    </p:spTree>
    <p:extLst>
      <p:ext uri="{BB962C8B-B14F-4D97-AF65-F5344CB8AC3E}">
        <p14:creationId xmlns:p14="http://schemas.microsoft.com/office/powerpoint/2010/main" val="36552876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 og bilde-4">
    <p:bg>
      <p:bgRef idx="1001">
        <a:schemeClr val="bg2"/>
      </p:bgRef>
    </p:bg>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lvl1pPr>
              <a:defRPr>
                <a:solidFill>
                  <a:schemeClr val="tx2"/>
                </a:solidFill>
              </a:defRPr>
            </a:lvl1pPr>
          </a:lstStyle>
          <a:p>
            <a:r>
              <a:rPr lang="nb-NO" dirty="0"/>
              <a:t>Tittel på presentasjonen</a:t>
            </a:r>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a:solidFill>
            <a:schemeClr val="tx2"/>
          </a:solidFill>
        </p:spPr>
        <p:txBody>
          <a:bodyPr/>
          <a:lstStyle>
            <a:lvl1pPr>
              <a:defRPr>
                <a:solidFill>
                  <a:schemeClr val="bg2"/>
                </a:solidFill>
              </a:defRPr>
            </a:lvl1pPr>
          </a:lstStyle>
          <a:p>
            <a:pPr algn="ctr"/>
            <a:fld id="{55971175-16FF-D246-8503-4734F8508538}" type="slidenum">
              <a:rPr lang="nb-NO" smtClean="0"/>
              <a:pPr algn="ctr"/>
              <a:t>‹#›</a:t>
            </a:fld>
            <a:endParaRPr lang="nb-NO" dirty="0"/>
          </a:p>
        </p:txBody>
      </p:sp>
      <p:sp>
        <p:nvSpPr>
          <p:cNvPr id="19" name="Plassholder for tekst 13">
            <a:extLst>
              <a:ext uri="{FF2B5EF4-FFF2-40B4-BE49-F238E27FC236}">
                <a16:creationId xmlns:a16="http://schemas.microsoft.com/office/drawing/2014/main" id="{2A642208-6772-0926-6459-75D084A4E0AF}"/>
              </a:ext>
            </a:extLst>
          </p:cNvPr>
          <p:cNvSpPr>
            <a:spLocks noGrp="1"/>
          </p:cNvSpPr>
          <p:nvPr>
            <p:ph type="body" sz="quarter" idx="16"/>
          </p:nvPr>
        </p:nvSpPr>
        <p:spPr>
          <a:xfrm>
            <a:off x="5315116" y="2250743"/>
            <a:ext cx="4678362" cy="4602134"/>
          </a:xfrm>
          <a:solidFill>
            <a:schemeClr val="accent2"/>
          </a:solidFill>
        </p:spPr>
        <p:txBody>
          <a:bodyPr wrap="square" lIns="360000" tIns="360000" rIns="360000" bIns="360000" anchor="ctr">
            <a:noAutofit/>
          </a:bodyPr>
          <a:lstStyle>
            <a:lvl1pPr algn="ctr">
              <a:defRPr sz="3000" b="1"/>
            </a:lvl1pPr>
            <a:lvl2pPr marL="0" indent="0" algn="ctr">
              <a:buNone/>
              <a:defRPr/>
            </a:lvl2pPr>
            <a:lvl3pPr algn="ctr">
              <a:defRPr/>
            </a:lvl3pPr>
            <a:lvl4pPr algn="ctr">
              <a:defRPr/>
            </a:lvl4pPr>
            <a:lvl5pPr algn="ctr">
              <a:defRPr/>
            </a:lvl5pPr>
          </a:lstStyle>
          <a:p>
            <a:pPr lvl="0"/>
            <a:r>
              <a:rPr lang="en-US"/>
              <a:t>Click to edit Master text styles</a:t>
            </a:r>
          </a:p>
        </p:txBody>
      </p:sp>
      <p:sp>
        <p:nvSpPr>
          <p:cNvPr id="22" name="Plassholder for tekst 6">
            <a:extLst>
              <a:ext uri="{FF2B5EF4-FFF2-40B4-BE49-F238E27FC236}">
                <a16:creationId xmlns:a16="http://schemas.microsoft.com/office/drawing/2014/main" id="{0899DDBE-2AAF-561A-9A1D-B8516A8E0849}"/>
              </a:ext>
            </a:extLst>
          </p:cNvPr>
          <p:cNvSpPr>
            <a:spLocks noGrp="1"/>
          </p:cNvSpPr>
          <p:nvPr>
            <p:ph type="body" sz="quarter" idx="13"/>
          </p:nvPr>
        </p:nvSpPr>
        <p:spPr>
          <a:xfrm>
            <a:off x="838201" y="2258449"/>
            <a:ext cx="3922336" cy="2868707"/>
          </a:xfrm>
        </p:spPr>
        <p:txBody>
          <a:bodyPr/>
          <a:lstStyle>
            <a:lvl1pPr>
              <a:defRPr sz="18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6" name="Plassholder for bilde 25">
            <a:extLst>
              <a:ext uri="{FF2B5EF4-FFF2-40B4-BE49-F238E27FC236}">
                <a16:creationId xmlns:a16="http://schemas.microsoft.com/office/drawing/2014/main" id="{DC652473-ED24-7F17-B578-43591A1CAEBC}"/>
              </a:ext>
            </a:extLst>
          </p:cNvPr>
          <p:cNvSpPr>
            <a:spLocks noGrp="1"/>
          </p:cNvSpPr>
          <p:nvPr>
            <p:ph type="pic" sz="quarter" idx="15"/>
          </p:nvPr>
        </p:nvSpPr>
        <p:spPr>
          <a:xfrm>
            <a:off x="7513638" y="0"/>
            <a:ext cx="4678362" cy="4684713"/>
          </a:xfrm>
          <a:custGeom>
            <a:avLst/>
            <a:gdLst>
              <a:gd name="connsiteX0" fmla="*/ 0 w 4678362"/>
              <a:gd name="connsiteY0" fmla="*/ 0 h 4684713"/>
              <a:gd name="connsiteX1" fmla="*/ 4678362 w 4678362"/>
              <a:gd name="connsiteY1" fmla="*/ 0 h 4684713"/>
              <a:gd name="connsiteX2" fmla="*/ 4678362 w 4678362"/>
              <a:gd name="connsiteY2" fmla="*/ 4684713 h 4684713"/>
              <a:gd name="connsiteX3" fmla="*/ 2479840 w 4678362"/>
              <a:gd name="connsiteY3" fmla="*/ 4684713 h 4684713"/>
              <a:gd name="connsiteX4" fmla="*/ 2479840 w 4678362"/>
              <a:gd name="connsiteY4" fmla="*/ 2250743 h 4684713"/>
              <a:gd name="connsiteX5" fmla="*/ 0 w 4678362"/>
              <a:gd name="connsiteY5" fmla="*/ 2250743 h 468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8362" h="4684713">
                <a:moveTo>
                  <a:pt x="0" y="0"/>
                </a:moveTo>
                <a:lnTo>
                  <a:pt x="4678362" y="0"/>
                </a:lnTo>
                <a:lnTo>
                  <a:pt x="4678362" y="4684713"/>
                </a:lnTo>
                <a:lnTo>
                  <a:pt x="2479840" y="4684713"/>
                </a:lnTo>
                <a:lnTo>
                  <a:pt x="2479840" y="2250743"/>
                </a:lnTo>
                <a:lnTo>
                  <a:pt x="0" y="2250743"/>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endParaRPr lang="nb-NO" dirty="0"/>
          </a:p>
        </p:txBody>
      </p:sp>
      <p:pic>
        <p:nvPicPr>
          <p:cNvPr id="2" name="Grafikk 1">
            <a:extLst>
              <a:ext uri="{FF2B5EF4-FFF2-40B4-BE49-F238E27FC236}">
                <a16:creationId xmlns:a16="http://schemas.microsoft.com/office/drawing/2014/main" id="{D7F2380A-AC8B-B16E-4863-B4506886C2D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14429" y="6272975"/>
            <a:ext cx="505632" cy="379225"/>
          </a:xfrm>
          <a:prstGeom prst="rect">
            <a:avLst/>
          </a:prstGeom>
        </p:spPr>
      </p:pic>
    </p:spTree>
    <p:extLst>
      <p:ext uri="{BB962C8B-B14F-4D97-AF65-F5344CB8AC3E}">
        <p14:creationId xmlns:p14="http://schemas.microsoft.com/office/powerpoint/2010/main" val="150956872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 og sitat">
    <p:bg>
      <p:bgRef idx="1001">
        <a:schemeClr val="bg2"/>
      </p:bgRef>
    </p:bg>
    <p:spTree>
      <p:nvGrpSpPr>
        <p:cNvPr id="1" name=""/>
        <p:cNvGrpSpPr/>
        <p:nvPr/>
      </p:nvGrpSpPr>
      <p:grpSpPr>
        <a:xfrm>
          <a:off x="0" y="0"/>
          <a:ext cx="0" cy="0"/>
          <a:chOff x="0" y="0"/>
          <a:chExt cx="0" cy="0"/>
        </a:xfrm>
      </p:grpSpPr>
      <p:sp>
        <p:nvSpPr>
          <p:cNvPr id="18" name="Plassholder for bilde 17">
            <a:extLst>
              <a:ext uri="{FF2B5EF4-FFF2-40B4-BE49-F238E27FC236}">
                <a16:creationId xmlns:a16="http://schemas.microsoft.com/office/drawing/2014/main" id="{0B3691F5-E9A5-97EA-1318-4DDD6C051AC8}"/>
              </a:ext>
            </a:extLst>
          </p:cNvPr>
          <p:cNvSpPr>
            <a:spLocks noGrp="1"/>
          </p:cNvSpPr>
          <p:nvPr>
            <p:ph type="pic" sz="quarter" idx="17"/>
          </p:nvPr>
        </p:nvSpPr>
        <p:spPr>
          <a:xfrm>
            <a:off x="0" y="-1"/>
            <a:ext cx="12206514" cy="6858000"/>
          </a:xfrm>
          <a:custGeom>
            <a:avLst/>
            <a:gdLst>
              <a:gd name="connsiteX0" fmla="*/ 0 w 12206514"/>
              <a:gd name="connsiteY0" fmla="*/ 0 h 6858000"/>
              <a:gd name="connsiteX1" fmla="*/ 12206514 w 12206514"/>
              <a:gd name="connsiteY1" fmla="*/ 0 h 6858000"/>
              <a:gd name="connsiteX2" fmla="*/ 12192000 w 12206514"/>
              <a:gd name="connsiteY2" fmla="*/ 6858000 h 6858000"/>
              <a:gd name="connsiteX3" fmla="*/ 0 w 1220651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206514" h="6858000">
                <a:moveTo>
                  <a:pt x="0" y="0"/>
                </a:moveTo>
                <a:lnTo>
                  <a:pt x="12206514" y="0"/>
                </a:lnTo>
                <a:lnTo>
                  <a:pt x="12192000" y="6858000"/>
                </a:lnTo>
                <a:lnTo>
                  <a:pt x="0" y="6858000"/>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endParaRPr lang="nb-NO"/>
          </a:p>
        </p:txBody>
      </p:sp>
      <p:sp>
        <p:nvSpPr>
          <p:cNvPr id="14" name="Plassholder for tekst 13">
            <a:extLst>
              <a:ext uri="{FF2B5EF4-FFF2-40B4-BE49-F238E27FC236}">
                <a16:creationId xmlns:a16="http://schemas.microsoft.com/office/drawing/2014/main" id="{BD0F6EE4-AF94-71DC-413F-77CAADF216AB}"/>
              </a:ext>
            </a:extLst>
          </p:cNvPr>
          <p:cNvSpPr>
            <a:spLocks noGrp="1"/>
          </p:cNvSpPr>
          <p:nvPr userDrawn="1">
            <p:ph type="body" sz="quarter" idx="16" hasCustomPrompt="1"/>
          </p:nvPr>
        </p:nvSpPr>
        <p:spPr>
          <a:xfrm>
            <a:off x="839788" y="2885915"/>
            <a:ext cx="3478870" cy="1086169"/>
          </a:xfrm>
          <a:solidFill>
            <a:schemeClr val="accent3"/>
          </a:solidFill>
        </p:spPr>
        <p:txBody>
          <a:bodyPr wrap="square" lIns="270000" tIns="360000" rIns="270000" bIns="360000" anchor="ctr">
            <a:spAutoFit/>
          </a:bodyPr>
          <a:lstStyle>
            <a:lvl1pPr algn="ctr">
              <a:defRPr sz="2300" b="1">
                <a:solidFill>
                  <a:schemeClr val="bg2"/>
                </a:solidFill>
              </a:defRPr>
            </a:lvl1pPr>
            <a:lvl2pPr algn="ctr">
              <a:defRPr/>
            </a:lvl2pPr>
            <a:lvl3pPr algn="ctr">
              <a:defRPr/>
            </a:lvl3pPr>
            <a:lvl4pPr algn="ctr">
              <a:defRPr/>
            </a:lvl4pPr>
            <a:lvl5pPr algn="ctr">
              <a:defRPr/>
            </a:lvl5pPr>
          </a:lstStyle>
          <a:p>
            <a:pPr lvl="0"/>
            <a:r>
              <a:rPr lang="nb-NO" dirty="0"/>
              <a:t>Sitat/info</a:t>
            </a:r>
          </a:p>
        </p:txBody>
      </p:sp>
    </p:spTree>
    <p:extLst>
      <p:ext uri="{BB962C8B-B14F-4D97-AF65-F5344CB8AC3E}">
        <p14:creationId xmlns:p14="http://schemas.microsoft.com/office/powerpoint/2010/main" val="416312478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collage-1">
    <p:bg>
      <p:bgPr>
        <a:solidFill>
          <a:schemeClr val="accent4"/>
        </a:solidFill>
        <a:effectLst/>
      </p:bgPr>
    </p:bg>
    <p:spTree>
      <p:nvGrpSpPr>
        <p:cNvPr id="1" name=""/>
        <p:cNvGrpSpPr/>
        <p:nvPr/>
      </p:nvGrpSpPr>
      <p:grpSpPr>
        <a:xfrm>
          <a:off x="0" y="0"/>
          <a:ext cx="0" cy="0"/>
          <a:chOff x="0" y="0"/>
          <a:chExt cx="0" cy="0"/>
        </a:xfrm>
      </p:grpSpPr>
      <p:sp>
        <p:nvSpPr>
          <p:cNvPr id="38" name="Plassholder for tekst 13">
            <a:extLst>
              <a:ext uri="{FF2B5EF4-FFF2-40B4-BE49-F238E27FC236}">
                <a16:creationId xmlns:a16="http://schemas.microsoft.com/office/drawing/2014/main" id="{47465BA5-3268-C1ED-B0EB-B56E5769E771}"/>
              </a:ext>
            </a:extLst>
          </p:cNvPr>
          <p:cNvSpPr>
            <a:spLocks noGrp="1"/>
          </p:cNvSpPr>
          <p:nvPr>
            <p:ph type="body" sz="quarter" idx="16" hasCustomPrompt="1"/>
          </p:nvPr>
        </p:nvSpPr>
        <p:spPr>
          <a:xfrm>
            <a:off x="0" y="-2756"/>
            <a:ext cx="4289044" cy="2144312"/>
          </a:xfrm>
          <a:solidFill>
            <a:schemeClr val="tx2"/>
          </a:solidFill>
        </p:spPr>
        <p:txBody>
          <a:bodyPr wrap="square" lIns="360000" tIns="360000" rIns="360000" bIns="360000" anchor="ctr">
            <a:noAutofit/>
          </a:bodyPr>
          <a:lstStyle>
            <a:lvl1pPr algn="ctr">
              <a:defRPr sz="2300" b="1">
                <a:solidFill>
                  <a:schemeClr val="accent3"/>
                </a:solidFill>
              </a:defRPr>
            </a:lvl1pPr>
            <a:lvl2pPr marL="0" indent="0" algn="ctr">
              <a:buNone/>
              <a:defRPr/>
            </a:lvl2pPr>
            <a:lvl3pPr algn="ctr">
              <a:defRPr/>
            </a:lvl3pPr>
            <a:lvl4pPr algn="ctr">
              <a:defRPr/>
            </a:lvl4pPr>
            <a:lvl5pPr algn="ctr">
              <a:defRPr/>
            </a:lvl5pPr>
          </a:lstStyle>
          <a:p>
            <a:pPr lvl="0"/>
            <a:r>
              <a:rPr lang="nb-NO" dirty="0"/>
              <a:t>Sitat/info</a:t>
            </a:r>
          </a:p>
        </p:txBody>
      </p:sp>
      <p:sp>
        <p:nvSpPr>
          <p:cNvPr id="32" name="Plassholder for bilde 27">
            <a:extLst>
              <a:ext uri="{FF2B5EF4-FFF2-40B4-BE49-F238E27FC236}">
                <a16:creationId xmlns:a16="http://schemas.microsoft.com/office/drawing/2014/main" id="{E21F72C7-9B67-D71A-1BCC-E1074262F2AE}"/>
              </a:ext>
            </a:extLst>
          </p:cNvPr>
          <p:cNvSpPr>
            <a:spLocks noGrp="1"/>
          </p:cNvSpPr>
          <p:nvPr>
            <p:ph type="pic" sz="quarter" idx="11"/>
          </p:nvPr>
        </p:nvSpPr>
        <p:spPr>
          <a:xfrm>
            <a:off x="2181225" y="2252663"/>
            <a:ext cx="4678363" cy="4605337"/>
          </a:xfrm>
          <a:blipFill>
            <a:blip r:embed="rId2"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33" name="Plassholder for bilde 27">
            <a:extLst>
              <a:ext uri="{FF2B5EF4-FFF2-40B4-BE49-F238E27FC236}">
                <a16:creationId xmlns:a16="http://schemas.microsoft.com/office/drawing/2014/main" id="{73848960-EFA4-2084-A882-6556517BA343}"/>
              </a:ext>
            </a:extLst>
          </p:cNvPr>
          <p:cNvSpPr>
            <a:spLocks noGrp="1"/>
          </p:cNvSpPr>
          <p:nvPr>
            <p:ph type="pic" sz="quarter" idx="12"/>
          </p:nvPr>
        </p:nvSpPr>
        <p:spPr>
          <a:xfrm>
            <a:off x="4082" y="2252663"/>
            <a:ext cx="2069143" cy="4605337"/>
          </a:xfrm>
          <a:blipFill>
            <a:blip r:embed="rId3"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34" name="Plassholder for bilde 27">
            <a:extLst>
              <a:ext uri="{FF2B5EF4-FFF2-40B4-BE49-F238E27FC236}">
                <a16:creationId xmlns:a16="http://schemas.microsoft.com/office/drawing/2014/main" id="{9372C894-F2B2-D3C8-20E0-7FDCEFDB252E}"/>
              </a:ext>
            </a:extLst>
          </p:cNvPr>
          <p:cNvSpPr>
            <a:spLocks noGrp="1"/>
          </p:cNvSpPr>
          <p:nvPr>
            <p:ph type="pic" sz="quarter" idx="13"/>
          </p:nvPr>
        </p:nvSpPr>
        <p:spPr>
          <a:xfrm>
            <a:off x="9177110" y="2949"/>
            <a:ext cx="3014890" cy="4605337"/>
          </a:xfrm>
          <a:blipFill>
            <a:blip r:embed="rId4"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26" name="Plassholder for bilde 25">
            <a:extLst>
              <a:ext uri="{FF2B5EF4-FFF2-40B4-BE49-F238E27FC236}">
                <a16:creationId xmlns:a16="http://schemas.microsoft.com/office/drawing/2014/main" id="{B262AF7B-A149-6823-7DB6-13598F489BC8}"/>
              </a:ext>
            </a:extLst>
          </p:cNvPr>
          <p:cNvSpPr>
            <a:spLocks noGrp="1"/>
          </p:cNvSpPr>
          <p:nvPr>
            <p:ph type="pic" sz="quarter" idx="10"/>
          </p:nvPr>
        </p:nvSpPr>
        <p:spPr>
          <a:xfrm>
            <a:off x="4397044" y="1"/>
            <a:ext cx="4678362" cy="4607257"/>
          </a:xfrm>
          <a:custGeom>
            <a:avLst/>
            <a:gdLst>
              <a:gd name="connsiteX0" fmla="*/ 0 w 4678362"/>
              <a:gd name="connsiteY0" fmla="*/ 0 h 4607257"/>
              <a:gd name="connsiteX1" fmla="*/ 4678362 w 4678362"/>
              <a:gd name="connsiteY1" fmla="*/ 0 h 4607257"/>
              <a:gd name="connsiteX2" fmla="*/ 4678362 w 4678362"/>
              <a:gd name="connsiteY2" fmla="*/ 4607257 h 4607257"/>
              <a:gd name="connsiteX3" fmla="*/ 2571091 w 4678362"/>
              <a:gd name="connsiteY3" fmla="*/ 4607257 h 4607257"/>
              <a:gd name="connsiteX4" fmla="*/ 2571091 w 4678362"/>
              <a:gd name="connsiteY4" fmla="*/ 2144312 h 4607257"/>
              <a:gd name="connsiteX5" fmla="*/ 0 w 4678362"/>
              <a:gd name="connsiteY5" fmla="*/ 2144312 h 4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8362" h="4607257">
                <a:moveTo>
                  <a:pt x="0" y="0"/>
                </a:moveTo>
                <a:lnTo>
                  <a:pt x="4678362" y="0"/>
                </a:lnTo>
                <a:lnTo>
                  <a:pt x="4678362" y="4607257"/>
                </a:lnTo>
                <a:lnTo>
                  <a:pt x="2571091" y="4607257"/>
                </a:lnTo>
                <a:lnTo>
                  <a:pt x="2571091" y="2144312"/>
                </a:lnTo>
                <a:lnTo>
                  <a:pt x="0" y="2144312"/>
                </a:lnTo>
                <a:close/>
              </a:path>
            </a:pathLst>
          </a:custGeom>
          <a:blipFill>
            <a:blip r:embed="rId5" cstate="screen">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endParaRPr lang="nb-NO" dirty="0"/>
          </a:p>
        </p:txBody>
      </p:sp>
      <p:sp>
        <p:nvSpPr>
          <p:cNvPr id="39" name="Plassholder for tekst 13">
            <a:extLst>
              <a:ext uri="{FF2B5EF4-FFF2-40B4-BE49-F238E27FC236}">
                <a16:creationId xmlns:a16="http://schemas.microsoft.com/office/drawing/2014/main" id="{094A5177-CE3C-77D3-F497-1D69E123F9B5}"/>
              </a:ext>
            </a:extLst>
          </p:cNvPr>
          <p:cNvSpPr>
            <a:spLocks noGrp="1"/>
          </p:cNvSpPr>
          <p:nvPr>
            <p:ph type="body" sz="quarter" idx="17" hasCustomPrompt="1"/>
          </p:nvPr>
        </p:nvSpPr>
        <p:spPr>
          <a:xfrm>
            <a:off x="6967588" y="4715108"/>
            <a:ext cx="5220330" cy="2144312"/>
          </a:xfrm>
          <a:solidFill>
            <a:schemeClr val="accent3"/>
          </a:solidFill>
        </p:spPr>
        <p:txBody>
          <a:bodyPr wrap="square" lIns="360000" tIns="360000" rIns="360000" bIns="360000" anchor="ctr">
            <a:noAutofit/>
          </a:bodyPr>
          <a:lstStyle>
            <a:lvl1pPr algn="ctr">
              <a:defRPr sz="2300" b="1">
                <a:solidFill>
                  <a:schemeClr val="tx2"/>
                </a:solidFill>
              </a:defRPr>
            </a:lvl1pPr>
            <a:lvl2pPr marL="0" indent="0" algn="ctr">
              <a:buNone/>
              <a:defRPr/>
            </a:lvl2pPr>
            <a:lvl3pPr algn="ctr">
              <a:defRPr/>
            </a:lvl3pPr>
            <a:lvl4pPr algn="ctr">
              <a:defRPr/>
            </a:lvl4pPr>
            <a:lvl5pPr algn="ctr">
              <a:defRPr/>
            </a:lvl5pPr>
          </a:lstStyle>
          <a:p>
            <a:pPr lvl="0"/>
            <a:r>
              <a:rPr lang="nb-NO" dirty="0"/>
              <a:t>Sitat/info</a:t>
            </a:r>
          </a:p>
        </p:txBody>
      </p:sp>
    </p:spTree>
    <p:extLst>
      <p:ext uri="{BB962C8B-B14F-4D97-AF65-F5344CB8AC3E}">
        <p14:creationId xmlns:p14="http://schemas.microsoft.com/office/powerpoint/2010/main" val="24501428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decollage-2">
    <p:bg>
      <p:bgPr>
        <a:solidFill>
          <a:schemeClr val="accent2"/>
        </a:solidFill>
        <a:effectLst/>
      </p:bgPr>
    </p:bg>
    <p:spTree>
      <p:nvGrpSpPr>
        <p:cNvPr id="1" name=""/>
        <p:cNvGrpSpPr/>
        <p:nvPr/>
      </p:nvGrpSpPr>
      <p:grpSpPr>
        <a:xfrm>
          <a:off x="0" y="0"/>
          <a:ext cx="0" cy="0"/>
          <a:chOff x="0" y="0"/>
          <a:chExt cx="0" cy="0"/>
        </a:xfrm>
      </p:grpSpPr>
      <p:sp>
        <p:nvSpPr>
          <p:cNvPr id="40" name="Plassholder for bilde 27">
            <a:extLst>
              <a:ext uri="{FF2B5EF4-FFF2-40B4-BE49-F238E27FC236}">
                <a16:creationId xmlns:a16="http://schemas.microsoft.com/office/drawing/2014/main" id="{5B0DD06C-3D8D-2620-4853-BFFE15945DA2}"/>
              </a:ext>
            </a:extLst>
          </p:cNvPr>
          <p:cNvSpPr>
            <a:spLocks noGrp="1"/>
          </p:cNvSpPr>
          <p:nvPr>
            <p:ph type="pic" sz="quarter" idx="18"/>
          </p:nvPr>
        </p:nvSpPr>
        <p:spPr>
          <a:xfrm>
            <a:off x="6967588" y="4715109"/>
            <a:ext cx="5220330" cy="2142892"/>
          </a:xfrm>
          <a:blipFill>
            <a:blip r:embed="rId2"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38" name="Plassholder for tekst 13">
            <a:extLst>
              <a:ext uri="{FF2B5EF4-FFF2-40B4-BE49-F238E27FC236}">
                <a16:creationId xmlns:a16="http://schemas.microsoft.com/office/drawing/2014/main" id="{47465BA5-3268-C1ED-B0EB-B56E5769E771}"/>
              </a:ext>
            </a:extLst>
          </p:cNvPr>
          <p:cNvSpPr>
            <a:spLocks noGrp="1"/>
          </p:cNvSpPr>
          <p:nvPr>
            <p:ph type="body" sz="quarter" idx="16" hasCustomPrompt="1"/>
          </p:nvPr>
        </p:nvSpPr>
        <p:spPr>
          <a:xfrm>
            <a:off x="0" y="-2756"/>
            <a:ext cx="4289044" cy="2144312"/>
          </a:xfrm>
          <a:solidFill>
            <a:schemeClr val="tx2"/>
          </a:solidFill>
        </p:spPr>
        <p:txBody>
          <a:bodyPr wrap="square" lIns="360000" tIns="360000" rIns="360000" bIns="360000" anchor="ctr">
            <a:noAutofit/>
          </a:bodyPr>
          <a:lstStyle>
            <a:lvl1pPr algn="ctr">
              <a:defRPr sz="2300" b="1">
                <a:solidFill>
                  <a:schemeClr val="bg2"/>
                </a:solidFill>
              </a:defRPr>
            </a:lvl1pPr>
            <a:lvl2pPr marL="0" indent="0" algn="ctr">
              <a:buNone/>
              <a:defRPr/>
            </a:lvl2pPr>
            <a:lvl3pPr algn="ctr">
              <a:defRPr/>
            </a:lvl3pPr>
            <a:lvl4pPr algn="ctr">
              <a:defRPr/>
            </a:lvl4pPr>
            <a:lvl5pPr algn="ctr">
              <a:defRPr/>
            </a:lvl5pPr>
          </a:lstStyle>
          <a:p>
            <a:pPr lvl="0"/>
            <a:r>
              <a:rPr lang="nb-NO" dirty="0"/>
              <a:t>Sitat/info</a:t>
            </a:r>
          </a:p>
        </p:txBody>
      </p:sp>
      <p:sp>
        <p:nvSpPr>
          <p:cNvPr id="32" name="Plassholder for bilde 27">
            <a:extLst>
              <a:ext uri="{FF2B5EF4-FFF2-40B4-BE49-F238E27FC236}">
                <a16:creationId xmlns:a16="http://schemas.microsoft.com/office/drawing/2014/main" id="{E21F72C7-9B67-D71A-1BCC-E1074262F2AE}"/>
              </a:ext>
            </a:extLst>
          </p:cNvPr>
          <p:cNvSpPr>
            <a:spLocks noGrp="1"/>
          </p:cNvSpPr>
          <p:nvPr>
            <p:ph type="pic" sz="quarter" idx="11"/>
          </p:nvPr>
        </p:nvSpPr>
        <p:spPr>
          <a:xfrm>
            <a:off x="1" y="2252663"/>
            <a:ext cx="6859588" cy="4605337"/>
          </a:xfrm>
          <a:blipFill>
            <a:blip r:embed="rId3" cstate="screen">
              <a:extLst>
                <a:ext uri="{28A0092B-C50C-407E-A947-70E740481C1C}">
                  <a14:useLocalDpi xmlns:a14="http://schemas.microsoft.com/office/drawing/2010/main"/>
                </a:ext>
              </a:extLst>
            </a:blip>
            <a:stretch>
              <a:fillRect/>
            </a:stretch>
          </a:blipFill>
        </p:spPr>
        <p:txBody>
          <a:bodyPr/>
          <a:lstStyle/>
          <a:p>
            <a:r>
              <a:rPr lang="en-US"/>
              <a:t>Click icon to add picture</a:t>
            </a:r>
            <a:endParaRPr lang="nb-NO"/>
          </a:p>
        </p:txBody>
      </p:sp>
      <p:sp>
        <p:nvSpPr>
          <p:cNvPr id="34" name="Plassholder for bilde 27">
            <a:extLst>
              <a:ext uri="{FF2B5EF4-FFF2-40B4-BE49-F238E27FC236}">
                <a16:creationId xmlns:a16="http://schemas.microsoft.com/office/drawing/2014/main" id="{9372C894-F2B2-D3C8-20E0-7FDCEFDB252E}"/>
              </a:ext>
            </a:extLst>
          </p:cNvPr>
          <p:cNvSpPr>
            <a:spLocks noGrp="1"/>
          </p:cNvSpPr>
          <p:nvPr>
            <p:ph type="pic" sz="quarter" idx="13"/>
          </p:nvPr>
        </p:nvSpPr>
        <p:spPr>
          <a:xfrm>
            <a:off x="9177110" y="2949"/>
            <a:ext cx="3014890" cy="4605337"/>
          </a:xfrm>
          <a:blipFill>
            <a:blip r:embed="rId4"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26" name="Plassholder for bilde 25">
            <a:extLst>
              <a:ext uri="{FF2B5EF4-FFF2-40B4-BE49-F238E27FC236}">
                <a16:creationId xmlns:a16="http://schemas.microsoft.com/office/drawing/2014/main" id="{B262AF7B-A149-6823-7DB6-13598F489BC8}"/>
              </a:ext>
            </a:extLst>
          </p:cNvPr>
          <p:cNvSpPr>
            <a:spLocks noGrp="1"/>
          </p:cNvSpPr>
          <p:nvPr>
            <p:ph type="pic" sz="quarter" idx="10"/>
          </p:nvPr>
        </p:nvSpPr>
        <p:spPr>
          <a:xfrm>
            <a:off x="4397044" y="9145"/>
            <a:ext cx="4678362" cy="4607257"/>
          </a:xfrm>
          <a:custGeom>
            <a:avLst/>
            <a:gdLst>
              <a:gd name="connsiteX0" fmla="*/ 0 w 4678362"/>
              <a:gd name="connsiteY0" fmla="*/ 0 h 4607257"/>
              <a:gd name="connsiteX1" fmla="*/ 4678362 w 4678362"/>
              <a:gd name="connsiteY1" fmla="*/ 0 h 4607257"/>
              <a:gd name="connsiteX2" fmla="*/ 4678362 w 4678362"/>
              <a:gd name="connsiteY2" fmla="*/ 4607257 h 4607257"/>
              <a:gd name="connsiteX3" fmla="*/ 2571091 w 4678362"/>
              <a:gd name="connsiteY3" fmla="*/ 4607257 h 4607257"/>
              <a:gd name="connsiteX4" fmla="*/ 2571091 w 4678362"/>
              <a:gd name="connsiteY4" fmla="*/ 2144312 h 4607257"/>
              <a:gd name="connsiteX5" fmla="*/ 0 w 4678362"/>
              <a:gd name="connsiteY5" fmla="*/ 2144312 h 4607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78362" h="4607257">
                <a:moveTo>
                  <a:pt x="0" y="0"/>
                </a:moveTo>
                <a:lnTo>
                  <a:pt x="4678362" y="0"/>
                </a:lnTo>
                <a:lnTo>
                  <a:pt x="4678362" y="4607257"/>
                </a:lnTo>
                <a:lnTo>
                  <a:pt x="2571091" y="4607257"/>
                </a:lnTo>
                <a:lnTo>
                  <a:pt x="2571091" y="2144312"/>
                </a:lnTo>
                <a:lnTo>
                  <a:pt x="0" y="2144312"/>
                </a:lnTo>
                <a:close/>
              </a:path>
            </a:pathLst>
          </a:custGeom>
          <a:blipFill>
            <a:blip r:embed="rId5" cstate="screen">
              <a:extLst>
                <a:ext uri="{28A0092B-C50C-407E-A947-70E740481C1C}">
                  <a14:useLocalDpi xmlns:a14="http://schemas.microsoft.com/office/drawing/2010/main"/>
                </a:ext>
              </a:extLst>
            </a:blip>
            <a:srcRect/>
            <a:stretch>
              <a:fillRect r="67"/>
            </a:stretch>
          </a:blipFill>
        </p:spPr>
        <p:txBody>
          <a:bodyPr wrap="square">
            <a:noAutofit/>
          </a:bodyPr>
          <a:lstStyle/>
          <a:p>
            <a:r>
              <a:rPr lang="en-US"/>
              <a:t>Click icon to add picture</a:t>
            </a:r>
            <a:endParaRPr lang="nb-NO" dirty="0"/>
          </a:p>
        </p:txBody>
      </p:sp>
    </p:spTree>
    <p:extLst>
      <p:ext uri="{BB962C8B-B14F-4D97-AF65-F5344CB8AC3E}">
        <p14:creationId xmlns:p14="http://schemas.microsoft.com/office/powerpoint/2010/main" val="289199910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decollage-3">
    <p:bg>
      <p:bgPr>
        <a:solidFill>
          <a:schemeClr val="tx2"/>
        </a:solidFill>
        <a:effectLst/>
      </p:bgPr>
    </p:bg>
    <p:spTree>
      <p:nvGrpSpPr>
        <p:cNvPr id="1" name=""/>
        <p:cNvGrpSpPr/>
        <p:nvPr/>
      </p:nvGrpSpPr>
      <p:grpSpPr>
        <a:xfrm>
          <a:off x="0" y="0"/>
          <a:ext cx="0" cy="0"/>
          <a:chOff x="0" y="0"/>
          <a:chExt cx="0" cy="0"/>
        </a:xfrm>
      </p:grpSpPr>
      <p:sp>
        <p:nvSpPr>
          <p:cNvPr id="40" name="Plassholder for bilde 27">
            <a:extLst>
              <a:ext uri="{FF2B5EF4-FFF2-40B4-BE49-F238E27FC236}">
                <a16:creationId xmlns:a16="http://schemas.microsoft.com/office/drawing/2014/main" id="{5B0DD06C-3D8D-2620-4853-BFFE15945DA2}"/>
              </a:ext>
            </a:extLst>
          </p:cNvPr>
          <p:cNvSpPr>
            <a:spLocks noGrp="1"/>
          </p:cNvSpPr>
          <p:nvPr>
            <p:ph type="pic" sz="quarter" idx="18"/>
          </p:nvPr>
        </p:nvSpPr>
        <p:spPr>
          <a:xfrm>
            <a:off x="6967588" y="4715109"/>
            <a:ext cx="5220330" cy="2142892"/>
          </a:xfrm>
          <a:blipFill>
            <a:blip r:embed="rId2"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38" name="Plassholder for tekst 13">
            <a:extLst>
              <a:ext uri="{FF2B5EF4-FFF2-40B4-BE49-F238E27FC236}">
                <a16:creationId xmlns:a16="http://schemas.microsoft.com/office/drawing/2014/main" id="{47465BA5-3268-C1ED-B0EB-B56E5769E771}"/>
              </a:ext>
            </a:extLst>
          </p:cNvPr>
          <p:cNvSpPr>
            <a:spLocks noGrp="1"/>
          </p:cNvSpPr>
          <p:nvPr>
            <p:ph type="body" sz="quarter" idx="16" hasCustomPrompt="1"/>
          </p:nvPr>
        </p:nvSpPr>
        <p:spPr>
          <a:xfrm>
            <a:off x="3144836" y="2238148"/>
            <a:ext cx="5930570" cy="2369109"/>
          </a:xfrm>
          <a:noFill/>
        </p:spPr>
        <p:txBody>
          <a:bodyPr wrap="square" lIns="360000" tIns="360000" rIns="360000" bIns="360000" anchor="ctr">
            <a:noAutofit/>
          </a:bodyPr>
          <a:lstStyle>
            <a:lvl1pPr algn="ctr">
              <a:defRPr sz="2300" b="1">
                <a:solidFill>
                  <a:schemeClr val="bg1"/>
                </a:solidFill>
              </a:defRPr>
            </a:lvl1pPr>
            <a:lvl2pPr marL="0" indent="0" algn="ctr">
              <a:buNone/>
              <a:defRPr/>
            </a:lvl2pPr>
            <a:lvl3pPr algn="ctr">
              <a:defRPr/>
            </a:lvl3pPr>
            <a:lvl4pPr algn="ctr">
              <a:defRPr/>
            </a:lvl4pPr>
            <a:lvl5pPr algn="ctr">
              <a:defRPr/>
            </a:lvl5pPr>
          </a:lstStyle>
          <a:p>
            <a:pPr lvl="0"/>
            <a:r>
              <a:rPr lang="nb-NO" dirty="0"/>
              <a:t>Sitat/info</a:t>
            </a:r>
          </a:p>
        </p:txBody>
      </p:sp>
      <p:sp>
        <p:nvSpPr>
          <p:cNvPr id="32" name="Plassholder for bilde 27">
            <a:extLst>
              <a:ext uri="{FF2B5EF4-FFF2-40B4-BE49-F238E27FC236}">
                <a16:creationId xmlns:a16="http://schemas.microsoft.com/office/drawing/2014/main" id="{E21F72C7-9B67-D71A-1BCC-E1074262F2AE}"/>
              </a:ext>
            </a:extLst>
          </p:cNvPr>
          <p:cNvSpPr>
            <a:spLocks noGrp="1"/>
          </p:cNvSpPr>
          <p:nvPr>
            <p:ph type="pic" sz="quarter" idx="11"/>
          </p:nvPr>
        </p:nvSpPr>
        <p:spPr>
          <a:xfrm>
            <a:off x="1" y="4713688"/>
            <a:ext cx="6859588" cy="2144312"/>
          </a:xfrm>
          <a:blipFill>
            <a:blip r:embed="rId3"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34" name="Plassholder for bilde 27">
            <a:extLst>
              <a:ext uri="{FF2B5EF4-FFF2-40B4-BE49-F238E27FC236}">
                <a16:creationId xmlns:a16="http://schemas.microsoft.com/office/drawing/2014/main" id="{9372C894-F2B2-D3C8-20E0-7FDCEFDB252E}"/>
              </a:ext>
            </a:extLst>
          </p:cNvPr>
          <p:cNvSpPr>
            <a:spLocks noGrp="1"/>
          </p:cNvSpPr>
          <p:nvPr>
            <p:ph type="pic" sz="quarter" idx="13"/>
          </p:nvPr>
        </p:nvSpPr>
        <p:spPr>
          <a:xfrm>
            <a:off x="9177110" y="2949"/>
            <a:ext cx="3014890" cy="4605337"/>
          </a:xfrm>
          <a:blipFill>
            <a:blip r:embed="rId4" cstate="screen">
              <a:extLst>
                <a:ext uri="{28A0092B-C50C-407E-A947-70E740481C1C}">
                  <a14:useLocalDpi xmlns:a14="http://schemas.microsoft.com/office/drawing/2010/main"/>
                </a:ext>
              </a:extLst>
            </a:blip>
            <a:srcRect/>
            <a:stretch>
              <a:fillRect b="68"/>
            </a:stretch>
          </a:blipFill>
        </p:spPr>
        <p:txBody>
          <a:bodyPr/>
          <a:lstStyle/>
          <a:p>
            <a:r>
              <a:rPr lang="en-US"/>
              <a:t>Click icon to add picture</a:t>
            </a:r>
            <a:endParaRPr lang="nb-NO"/>
          </a:p>
        </p:txBody>
      </p:sp>
      <p:sp>
        <p:nvSpPr>
          <p:cNvPr id="2" name="Plassholder for bilde 27">
            <a:extLst>
              <a:ext uri="{FF2B5EF4-FFF2-40B4-BE49-F238E27FC236}">
                <a16:creationId xmlns:a16="http://schemas.microsoft.com/office/drawing/2014/main" id="{6B377859-8996-4047-1018-474E2BDC70EB}"/>
              </a:ext>
            </a:extLst>
          </p:cNvPr>
          <p:cNvSpPr>
            <a:spLocks noGrp="1"/>
          </p:cNvSpPr>
          <p:nvPr>
            <p:ph type="pic" sz="quarter" idx="19"/>
          </p:nvPr>
        </p:nvSpPr>
        <p:spPr>
          <a:xfrm>
            <a:off x="3144836" y="-17969"/>
            <a:ext cx="5930570" cy="2144312"/>
          </a:xfrm>
          <a:blipFill>
            <a:blip r:embed="rId5"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
        <p:nvSpPr>
          <p:cNvPr id="3" name="Plassholder for bilde 27">
            <a:extLst>
              <a:ext uri="{FF2B5EF4-FFF2-40B4-BE49-F238E27FC236}">
                <a16:creationId xmlns:a16="http://schemas.microsoft.com/office/drawing/2014/main" id="{1F3380DB-2CE3-04A7-79AD-B9C73D9D18E6}"/>
              </a:ext>
            </a:extLst>
          </p:cNvPr>
          <p:cNvSpPr>
            <a:spLocks noGrp="1"/>
          </p:cNvSpPr>
          <p:nvPr>
            <p:ph type="pic" sz="quarter" idx="20"/>
          </p:nvPr>
        </p:nvSpPr>
        <p:spPr>
          <a:xfrm>
            <a:off x="4082" y="2949"/>
            <a:ext cx="3014890" cy="4605337"/>
          </a:xfrm>
          <a:blipFill>
            <a:blip r:embed="rId6"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a:p>
        </p:txBody>
      </p:sp>
    </p:spTree>
    <p:extLst>
      <p:ext uri="{BB962C8B-B14F-4D97-AF65-F5344CB8AC3E}">
        <p14:creationId xmlns:p14="http://schemas.microsoft.com/office/powerpoint/2010/main" val="34173436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skjerm bilde">
    <p:bg>
      <p:bgPr>
        <a:solidFill>
          <a:schemeClr val="accent3"/>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F9E1026E-00C1-2821-1D00-D0F827AB4D7F}"/>
              </a:ext>
            </a:extLst>
          </p:cNvPr>
          <p:cNvSpPr>
            <a:spLocks noGrp="1"/>
          </p:cNvSpPr>
          <p:nvPr>
            <p:ph type="pic" sz="quarter" idx="10"/>
          </p:nvPr>
        </p:nvSpPr>
        <p:spPr>
          <a:xfrm>
            <a:off x="0" y="0"/>
            <a:ext cx="12192000" cy="6858000"/>
          </a:xfrm>
        </p:spPr>
        <p:txBody>
          <a:bodyPr/>
          <a:lstStyle/>
          <a:p>
            <a:r>
              <a:rPr lang="en-US"/>
              <a:t>Click icon to add picture</a:t>
            </a:r>
            <a:endParaRPr lang="nb-NO"/>
          </a:p>
        </p:txBody>
      </p:sp>
    </p:spTree>
    <p:extLst>
      <p:ext uri="{BB962C8B-B14F-4D97-AF65-F5344CB8AC3E}">
        <p14:creationId xmlns:p14="http://schemas.microsoft.com/office/powerpoint/2010/main" val="12933324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norsk) - mørk gradient">
    <p:bg>
      <p:bgPr>
        <a:solidFill>
          <a:schemeClr val="tx1"/>
        </a:solidFill>
        <a:effectLst/>
      </p:bgPr>
    </p:bg>
    <p:spTree>
      <p:nvGrpSpPr>
        <p:cNvPr id="1" name=""/>
        <p:cNvGrpSpPr/>
        <p:nvPr/>
      </p:nvGrpSpPr>
      <p:grpSpPr>
        <a:xfrm>
          <a:off x="0" y="0"/>
          <a:ext cx="0" cy="0"/>
          <a:chOff x="0" y="0"/>
          <a:chExt cx="0" cy="0"/>
        </a:xfrm>
      </p:grpSpPr>
      <p:sp>
        <p:nvSpPr>
          <p:cNvPr id="154" name="Plassholder for bilde 153">
            <a:extLst>
              <a:ext uri="{FF2B5EF4-FFF2-40B4-BE49-F238E27FC236}">
                <a16:creationId xmlns:a16="http://schemas.microsoft.com/office/drawing/2014/main" id="{37589B60-1E9E-DEF5-113C-EC3CD9465B98}"/>
              </a:ext>
            </a:extLst>
          </p:cNvPr>
          <p:cNvSpPr>
            <a:spLocks noGrp="1"/>
          </p:cNvSpPr>
          <p:nvPr>
            <p:ph type="pic" sz="quarter" idx="10"/>
          </p:nvPr>
        </p:nvSpPr>
        <p:spPr>
          <a:xfrm>
            <a:off x="0" y="0"/>
            <a:ext cx="12192000" cy="6858000"/>
          </a:xfrm>
          <a:custGeom>
            <a:avLst/>
            <a:gdLst>
              <a:gd name="connsiteX0" fmla="*/ 3852583 w 12192000"/>
              <a:gd name="connsiteY0" fmla="*/ 3804956 h 6858000"/>
              <a:gd name="connsiteX1" fmla="*/ 3852583 w 12192000"/>
              <a:gd name="connsiteY1" fmla="*/ 4120240 h 6858000"/>
              <a:gd name="connsiteX2" fmla="*/ 3923370 w 12192000"/>
              <a:gd name="connsiteY2" fmla="*/ 4120240 h 6858000"/>
              <a:gd name="connsiteX3" fmla="*/ 3923370 w 12192000"/>
              <a:gd name="connsiteY3" fmla="*/ 3933887 h 6858000"/>
              <a:gd name="connsiteX4" fmla="*/ 4040987 w 12192000"/>
              <a:gd name="connsiteY4" fmla="*/ 4120240 h 6858000"/>
              <a:gd name="connsiteX5" fmla="*/ 4109596 w 12192000"/>
              <a:gd name="connsiteY5" fmla="*/ 4120240 h 6858000"/>
              <a:gd name="connsiteX6" fmla="*/ 4109596 w 12192000"/>
              <a:gd name="connsiteY6" fmla="*/ 3804956 h 6858000"/>
              <a:gd name="connsiteX7" fmla="*/ 4039897 w 12192000"/>
              <a:gd name="connsiteY7" fmla="*/ 3804956 h 6858000"/>
              <a:gd name="connsiteX8" fmla="*/ 4039897 w 12192000"/>
              <a:gd name="connsiteY8" fmla="*/ 3988059 h 6858000"/>
              <a:gd name="connsiteX9" fmla="*/ 3923370 w 12192000"/>
              <a:gd name="connsiteY9" fmla="*/ 3804956 h 6858000"/>
              <a:gd name="connsiteX10" fmla="*/ 7262357 w 12192000"/>
              <a:gd name="connsiteY10" fmla="*/ 3797372 h 6858000"/>
              <a:gd name="connsiteX11" fmla="*/ 7297206 w 12192000"/>
              <a:gd name="connsiteY11" fmla="*/ 3828792 h 6858000"/>
              <a:gd name="connsiteX12" fmla="*/ 7227508 w 12192000"/>
              <a:gd name="connsiteY12" fmla="*/ 3828792 h 6858000"/>
              <a:gd name="connsiteX13" fmla="*/ 7262357 w 12192000"/>
              <a:gd name="connsiteY13" fmla="*/ 3797372 h 6858000"/>
              <a:gd name="connsiteX14" fmla="*/ 6662298 w 12192000"/>
              <a:gd name="connsiteY14" fmla="*/ 3797372 h 6858000"/>
              <a:gd name="connsiteX15" fmla="*/ 6697148 w 12192000"/>
              <a:gd name="connsiteY15" fmla="*/ 3828792 h 6858000"/>
              <a:gd name="connsiteX16" fmla="*/ 6627449 w 12192000"/>
              <a:gd name="connsiteY16" fmla="*/ 3828792 h 6858000"/>
              <a:gd name="connsiteX17" fmla="*/ 6662298 w 12192000"/>
              <a:gd name="connsiteY17" fmla="*/ 3797372 h 6858000"/>
              <a:gd name="connsiteX18" fmla="*/ 7016235 w 12192000"/>
              <a:gd name="connsiteY18" fmla="*/ 3774620 h 6858000"/>
              <a:gd name="connsiteX19" fmla="*/ 7016235 w 12192000"/>
              <a:gd name="connsiteY19" fmla="*/ 3914384 h 6858000"/>
              <a:gd name="connsiteX20" fmla="*/ 7049995 w 12192000"/>
              <a:gd name="connsiteY20" fmla="*/ 3914384 h 6858000"/>
              <a:gd name="connsiteX21" fmla="*/ 7049995 w 12192000"/>
              <a:gd name="connsiteY21" fmla="*/ 3774620 h 6858000"/>
              <a:gd name="connsiteX22" fmla="*/ 6433600 w 12192000"/>
              <a:gd name="connsiteY22" fmla="*/ 3774620 h 6858000"/>
              <a:gd name="connsiteX23" fmla="*/ 6491319 w 12192000"/>
              <a:gd name="connsiteY23" fmla="*/ 3914385 h 6858000"/>
              <a:gd name="connsiteX24" fmla="*/ 6525079 w 12192000"/>
              <a:gd name="connsiteY24" fmla="*/ 3914385 h 6858000"/>
              <a:gd name="connsiteX25" fmla="*/ 6578442 w 12192000"/>
              <a:gd name="connsiteY25" fmla="*/ 3774620 h 6858000"/>
              <a:gd name="connsiteX26" fmla="*/ 6543593 w 12192000"/>
              <a:gd name="connsiteY26" fmla="*/ 3774620 h 6858000"/>
              <a:gd name="connsiteX27" fmla="*/ 6507655 w 12192000"/>
              <a:gd name="connsiteY27" fmla="*/ 3874297 h 6858000"/>
              <a:gd name="connsiteX28" fmla="*/ 6470627 w 12192000"/>
              <a:gd name="connsiteY28" fmla="*/ 3774620 h 6858000"/>
              <a:gd name="connsiteX29" fmla="*/ 6372614 w 12192000"/>
              <a:gd name="connsiteY29" fmla="*/ 3774620 h 6858000"/>
              <a:gd name="connsiteX30" fmla="*/ 6372614 w 12192000"/>
              <a:gd name="connsiteY30" fmla="*/ 3914384 h 6858000"/>
              <a:gd name="connsiteX31" fmla="*/ 6406374 w 12192000"/>
              <a:gd name="connsiteY31" fmla="*/ 3914384 h 6858000"/>
              <a:gd name="connsiteX32" fmla="*/ 6406374 w 12192000"/>
              <a:gd name="connsiteY32" fmla="*/ 3774620 h 6858000"/>
              <a:gd name="connsiteX33" fmla="*/ 6031745 w 12192000"/>
              <a:gd name="connsiteY33" fmla="*/ 3774620 h 6858000"/>
              <a:gd name="connsiteX34" fmla="*/ 6031745 w 12192000"/>
              <a:gd name="connsiteY34" fmla="*/ 3863463 h 6858000"/>
              <a:gd name="connsiteX35" fmla="*/ 6085108 w 12192000"/>
              <a:gd name="connsiteY35" fmla="*/ 3918719 h 6858000"/>
              <a:gd name="connsiteX36" fmla="*/ 6125402 w 12192000"/>
              <a:gd name="connsiteY36" fmla="*/ 3900300 h 6858000"/>
              <a:gd name="connsiteX37" fmla="*/ 6126491 w 12192000"/>
              <a:gd name="connsiteY37" fmla="*/ 3915468 h 6858000"/>
              <a:gd name="connsiteX38" fmla="*/ 6158073 w 12192000"/>
              <a:gd name="connsiteY38" fmla="*/ 3915468 h 6858000"/>
              <a:gd name="connsiteX39" fmla="*/ 6156984 w 12192000"/>
              <a:gd name="connsiteY39" fmla="*/ 3889465 h 6858000"/>
              <a:gd name="connsiteX40" fmla="*/ 6156984 w 12192000"/>
              <a:gd name="connsiteY40" fmla="*/ 3774620 h 6858000"/>
              <a:gd name="connsiteX41" fmla="*/ 6123224 w 12192000"/>
              <a:gd name="connsiteY41" fmla="*/ 3774620 h 6858000"/>
              <a:gd name="connsiteX42" fmla="*/ 6123224 w 12192000"/>
              <a:gd name="connsiteY42" fmla="*/ 3856962 h 6858000"/>
              <a:gd name="connsiteX43" fmla="*/ 6093821 w 12192000"/>
              <a:gd name="connsiteY43" fmla="*/ 3888382 h 6858000"/>
              <a:gd name="connsiteX44" fmla="*/ 6065505 w 12192000"/>
              <a:gd name="connsiteY44" fmla="*/ 3856962 h 6858000"/>
              <a:gd name="connsiteX45" fmla="*/ 6065505 w 12192000"/>
              <a:gd name="connsiteY45" fmla="*/ 3774620 h 6858000"/>
              <a:gd name="connsiteX46" fmla="*/ 6838722 w 12192000"/>
              <a:gd name="connsiteY46" fmla="*/ 3773536 h 6858000"/>
              <a:gd name="connsiteX47" fmla="*/ 6798428 w 12192000"/>
              <a:gd name="connsiteY47" fmla="*/ 3797372 h 6858000"/>
              <a:gd name="connsiteX48" fmla="*/ 6798428 w 12192000"/>
              <a:gd name="connsiteY48" fmla="*/ 3774619 h 6858000"/>
              <a:gd name="connsiteX49" fmla="*/ 6765757 w 12192000"/>
              <a:gd name="connsiteY49" fmla="*/ 3774619 h 6858000"/>
              <a:gd name="connsiteX50" fmla="*/ 6765757 w 12192000"/>
              <a:gd name="connsiteY50" fmla="*/ 3914384 h 6858000"/>
              <a:gd name="connsiteX51" fmla="*/ 6799517 w 12192000"/>
              <a:gd name="connsiteY51" fmla="*/ 3914384 h 6858000"/>
              <a:gd name="connsiteX52" fmla="*/ 6799517 w 12192000"/>
              <a:gd name="connsiteY52" fmla="*/ 3847211 h 6858000"/>
              <a:gd name="connsiteX53" fmla="*/ 6837633 w 12192000"/>
              <a:gd name="connsiteY53" fmla="*/ 3806039 h 6858000"/>
              <a:gd name="connsiteX54" fmla="*/ 6847435 w 12192000"/>
              <a:gd name="connsiteY54" fmla="*/ 3807015 h 6858000"/>
              <a:gd name="connsiteX55" fmla="*/ 6847435 w 12192000"/>
              <a:gd name="connsiteY55" fmla="*/ 3807123 h 6858000"/>
              <a:gd name="connsiteX56" fmla="*/ 6848524 w 12192000"/>
              <a:gd name="connsiteY56" fmla="*/ 3807123 h 6858000"/>
              <a:gd name="connsiteX57" fmla="*/ 6847435 w 12192000"/>
              <a:gd name="connsiteY57" fmla="*/ 3807015 h 6858000"/>
              <a:gd name="connsiteX58" fmla="*/ 6847435 w 12192000"/>
              <a:gd name="connsiteY58" fmla="*/ 3774619 h 6858000"/>
              <a:gd name="connsiteX59" fmla="*/ 6838722 w 12192000"/>
              <a:gd name="connsiteY59" fmla="*/ 3773536 h 6858000"/>
              <a:gd name="connsiteX60" fmla="*/ 7262357 w 12192000"/>
              <a:gd name="connsiteY60" fmla="*/ 3770286 h 6858000"/>
              <a:gd name="connsiteX61" fmla="*/ 7193748 w 12192000"/>
              <a:gd name="connsiteY61" fmla="*/ 3843961 h 6858000"/>
              <a:gd name="connsiteX62" fmla="*/ 7265624 w 12192000"/>
              <a:gd name="connsiteY62" fmla="*/ 3918719 h 6858000"/>
              <a:gd name="connsiteX63" fmla="*/ 7328788 w 12192000"/>
              <a:gd name="connsiteY63" fmla="*/ 3874297 h 6858000"/>
              <a:gd name="connsiteX64" fmla="*/ 7299384 w 12192000"/>
              <a:gd name="connsiteY64" fmla="*/ 3865630 h 6858000"/>
              <a:gd name="connsiteX65" fmla="*/ 7264535 w 12192000"/>
              <a:gd name="connsiteY65" fmla="*/ 3890549 h 6858000"/>
              <a:gd name="connsiteX66" fmla="*/ 7226419 w 12192000"/>
              <a:gd name="connsiteY66" fmla="*/ 3853712 h 6858000"/>
              <a:gd name="connsiteX67" fmla="*/ 7329878 w 12192000"/>
              <a:gd name="connsiteY67" fmla="*/ 3853712 h 6858000"/>
              <a:gd name="connsiteX68" fmla="*/ 7330967 w 12192000"/>
              <a:gd name="connsiteY68" fmla="*/ 3842877 h 6858000"/>
              <a:gd name="connsiteX69" fmla="*/ 7262357 w 12192000"/>
              <a:gd name="connsiteY69" fmla="*/ 3770286 h 6858000"/>
              <a:gd name="connsiteX70" fmla="*/ 6662298 w 12192000"/>
              <a:gd name="connsiteY70" fmla="*/ 3770286 h 6858000"/>
              <a:gd name="connsiteX71" fmla="*/ 6593689 w 12192000"/>
              <a:gd name="connsiteY71" fmla="*/ 3843961 h 6858000"/>
              <a:gd name="connsiteX72" fmla="*/ 6665565 w 12192000"/>
              <a:gd name="connsiteY72" fmla="*/ 3918719 h 6858000"/>
              <a:gd name="connsiteX73" fmla="*/ 6728730 w 12192000"/>
              <a:gd name="connsiteY73" fmla="*/ 3874297 h 6858000"/>
              <a:gd name="connsiteX74" fmla="*/ 6699326 w 12192000"/>
              <a:gd name="connsiteY74" fmla="*/ 3865630 h 6858000"/>
              <a:gd name="connsiteX75" fmla="*/ 6664477 w 12192000"/>
              <a:gd name="connsiteY75" fmla="*/ 3890549 h 6858000"/>
              <a:gd name="connsiteX76" fmla="*/ 6626360 w 12192000"/>
              <a:gd name="connsiteY76" fmla="*/ 3853712 h 6858000"/>
              <a:gd name="connsiteX77" fmla="*/ 6729819 w 12192000"/>
              <a:gd name="connsiteY77" fmla="*/ 3853712 h 6858000"/>
              <a:gd name="connsiteX78" fmla="*/ 6730908 w 12192000"/>
              <a:gd name="connsiteY78" fmla="*/ 3842877 h 6858000"/>
              <a:gd name="connsiteX79" fmla="*/ 6662298 w 12192000"/>
              <a:gd name="connsiteY79" fmla="*/ 3770286 h 6858000"/>
              <a:gd name="connsiteX80" fmla="*/ 6277868 w 12192000"/>
              <a:gd name="connsiteY80" fmla="*/ 3770286 h 6858000"/>
              <a:gd name="connsiteX81" fmla="*/ 6236484 w 12192000"/>
              <a:gd name="connsiteY81" fmla="*/ 3793039 h 6858000"/>
              <a:gd name="connsiteX82" fmla="*/ 6236484 w 12192000"/>
              <a:gd name="connsiteY82" fmla="*/ 3774620 h 6858000"/>
              <a:gd name="connsiteX83" fmla="*/ 6203813 w 12192000"/>
              <a:gd name="connsiteY83" fmla="*/ 3774620 h 6858000"/>
              <a:gd name="connsiteX84" fmla="*/ 6203813 w 12192000"/>
              <a:gd name="connsiteY84" fmla="*/ 3914385 h 6858000"/>
              <a:gd name="connsiteX85" fmla="*/ 6236484 w 12192000"/>
              <a:gd name="connsiteY85" fmla="*/ 3914385 h 6858000"/>
              <a:gd name="connsiteX86" fmla="*/ 6236484 w 12192000"/>
              <a:gd name="connsiteY86" fmla="*/ 3834209 h 6858000"/>
              <a:gd name="connsiteX87" fmla="*/ 6265888 w 12192000"/>
              <a:gd name="connsiteY87" fmla="*/ 3800623 h 6858000"/>
              <a:gd name="connsiteX88" fmla="*/ 6295292 w 12192000"/>
              <a:gd name="connsiteY88" fmla="*/ 3832043 h 6858000"/>
              <a:gd name="connsiteX89" fmla="*/ 6295292 w 12192000"/>
              <a:gd name="connsiteY89" fmla="*/ 3914385 h 6858000"/>
              <a:gd name="connsiteX90" fmla="*/ 6329052 w 12192000"/>
              <a:gd name="connsiteY90" fmla="*/ 3914385 h 6858000"/>
              <a:gd name="connsiteX91" fmla="*/ 6329052 w 12192000"/>
              <a:gd name="connsiteY91" fmla="*/ 3825542 h 6858000"/>
              <a:gd name="connsiteX92" fmla="*/ 6277868 w 12192000"/>
              <a:gd name="connsiteY92" fmla="*/ 3770286 h 6858000"/>
              <a:gd name="connsiteX93" fmla="*/ 6923667 w 12192000"/>
              <a:gd name="connsiteY93" fmla="*/ 3769202 h 6858000"/>
              <a:gd name="connsiteX94" fmla="*/ 6871393 w 12192000"/>
              <a:gd name="connsiteY94" fmla="*/ 3814707 h 6858000"/>
              <a:gd name="connsiteX95" fmla="*/ 6909510 w 12192000"/>
              <a:gd name="connsiteY95" fmla="*/ 3855878 h 6858000"/>
              <a:gd name="connsiteX96" fmla="*/ 6930201 w 12192000"/>
              <a:gd name="connsiteY96" fmla="*/ 3860212 h 6858000"/>
              <a:gd name="connsiteX97" fmla="*/ 6946537 w 12192000"/>
              <a:gd name="connsiteY97" fmla="*/ 3875380 h 6858000"/>
              <a:gd name="connsiteX98" fmla="*/ 6925845 w 12192000"/>
              <a:gd name="connsiteY98" fmla="*/ 3891632 h 6858000"/>
              <a:gd name="connsiteX99" fmla="*/ 6897530 w 12192000"/>
              <a:gd name="connsiteY99" fmla="*/ 3867796 h 6858000"/>
              <a:gd name="connsiteX100" fmla="*/ 6868126 w 12192000"/>
              <a:gd name="connsiteY100" fmla="*/ 3874297 h 6858000"/>
              <a:gd name="connsiteX101" fmla="*/ 6925845 w 12192000"/>
              <a:gd name="connsiteY101" fmla="*/ 3916551 h 6858000"/>
              <a:gd name="connsiteX102" fmla="*/ 6979208 w 12192000"/>
              <a:gd name="connsiteY102" fmla="*/ 3872130 h 6858000"/>
              <a:gd name="connsiteX103" fmla="*/ 6938914 w 12192000"/>
              <a:gd name="connsiteY103" fmla="*/ 3829875 h 6858000"/>
              <a:gd name="connsiteX104" fmla="*/ 6917133 w 12192000"/>
              <a:gd name="connsiteY104" fmla="*/ 3825541 h 6858000"/>
              <a:gd name="connsiteX105" fmla="*/ 6902975 w 12192000"/>
              <a:gd name="connsiteY105" fmla="*/ 3811457 h 6858000"/>
              <a:gd name="connsiteX106" fmla="*/ 6923667 w 12192000"/>
              <a:gd name="connsiteY106" fmla="*/ 3795205 h 6858000"/>
              <a:gd name="connsiteX107" fmla="*/ 6949804 w 12192000"/>
              <a:gd name="connsiteY107" fmla="*/ 3815790 h 6858000"/>
              <a:gd name="connsiteX108" fmla="*/ 6978119 w 12192000"/>
              <a:gd name="connsiteY108" fmla="*/ 3808206 h 6858000"/>
              <a:gd name="connsiteX109" fmla="*/ 6923667 w 12192000"/>
              <a:gd name="connsiteY109" fmla="*/ 3769202 h 6858000"/>
              <a:gd name="connsiteX110" fmla="*/ 7378884 w 12192000"/>
              <a:gd name="connsiteY110" fmla="*/ 3733448 h 6858000"/>
              <a:gd name="connsiteX111" fmla="*/ 7378884 w 12192000"/>
              <a:gd name="connsiteY111" fmla="*/ 3754034 h 6858000"/>
              <a:gd name="connsiteX112" fmla="*/ 7357104 w 12192000"/>
              <a:gd name="connsiteY112" fmla="*/ 3775703 h 6858000"/>
              <a:gd name="connsiteX113" fmla="*/ 7349480 w 12192000"/>
              <a:gd name="connsiteY113" fmla="*/ 3775703 h 6858000"/>
              <a:gd name="connsiteX114" fmla="*/ 7349480 w 12192000"/>
              <a:gd name="connsiteY114" fmla="*/ 3804956 h 6858000"/>
              <a:gd name="connsiteX115" fmla="*/ 7375617 w 12192000"/>
              <a:gd name="connsiteY115" fmla="*/ 3804956 h 6858000"/>
              <a:gd name="connsiteX116" fmla="*/ 7375617 w 12192000"/>
              <a:gd name="connsiteY116" fmla="*/ 3875380 h 6858000"/>
              <a:gd name="connsiteX117" fmla="*/ 7418089 w 12192000"/>
              <a:gd name="connsiteY117" fmla="*/ 3916551 h 6858000"/>
              <a:gd name="connsiteX118" fmla="*/ 7438781 w 12192000"/>
              <a:gd name="connsiteY118" fmla="*/ 3912217 h 6858000"/>
              <a:gd name="connsiteX119" fmla="*/ 7438781 w 12192000"/>
              <a:gd name="connsiteY119" fmla="*/ 3885131 h 6858000"/>
              <a:gd name="connsiteX120" fmla="*/ 7426802 w 12192000"/>
              <a:gd name="connsiteY120" fmla="*/ 3886214 h 6858000"/>
              <a:gd name="connsiteX121" fmla="*/ 7409377 w 12192000"/>
              <a:gd name="connsiteY121" fmla="*/ 3868879 h 6858000"/>
              <a:gd name="connsiteX122" fmla="*/ 7409377 w 12192000"/>
              <a:gd name="connsiteY122" fmla="*/ 3803872 h 6858000"/>
              <a:gd name="connsiteX123" fmla="*/ 7438781 w 12192000"/>
              <a:gd name="connsiteY123" fmla="*/ 3803872 h 6858000"/>
              <a:gd name="connsiteX124" fmla="*/ 7438781 w 12192000"/>
              <a:gd name="connsiteY124" fmla="*/ 3774619 h 6858000"/>
              <a:gd name="connsiteX125" fmla="*/ 7409377 w 12192000"/>
              <a:gd name="connsiteY125" fmla="*/ 3774619 h 6858000"/>
              <a:gd name="connsiteX126" fmla="*/ 7409377 w 12192000"/>
              <a:gd name="connsiteY126" fmla="*/ 3733448 h 6858000"/>
              <a:gd name="connsiteX127" fmla="*/ 7108803 w 12192000"/>
              <a:gd name="connsiteY127" fmla="*/ 3733448 h 6858000"/>
              <a:gd name="connsiteX128" fmla="*/ 7108803 w 12192000"/>
              <a:gd name="connsiteY128" fmla="*/ 3754034 h 6858000"/>
              <a:gd name="connsiteX129" fmla="*/ 7087022 w 12192000"/>
              <a:gd name="connsiteY129" fmla="*/ 3775703 h 6858000"/>
              <a:gd name="connsiteX130" fmla="*/ 7079399 w 12192000"/>
              <a:gd name="connsiteY130" fmla="*/ 3775703 h 6858000"/>
              <a:gd name="connsiteX131" fmla="*/ 7079399 w 12192000"/>
              <a:gd name="connsiteY131" fmla="*/ 3804956 h 6858000"/>
              <a:gd name="connsiteX132" fmla="*/ 7105536 w 12192000"/>
              <a:gd name="connsiteY132" fmla="*/ 3804956 h 6858000"/>
              <a:gd name="connsiteX133" fmla="*/ 7105536 w 12192000"/>
              <a:gd name="connsiteY133" fmla="*/ 3875380 h 6858000"/>
              <a:gd name="connsiteX134" fmla="*/ 7148008 w 12192000"/>
              <a:gd name="connsiteY134" fmla="*/ 3916551 h 6858000"/>
              <a:gd name="connsiteX135" fmla="*/ 7168700 w 12192000"/>
              <a:gd name="connsiteY135" fmla="*/ 3912217 h 6858000"/>
              <a:gd name="connsiteX136" fmla="*/ 7168700 w 12192000"/>
              <a:gd name="connsiteY136" fmla="*/ 3885131 h 6858000"/>
              <a:gd name="connsiteX137" fmla="*/ 7156721 w 12192000"/>
              <a:gd name="connsiteY137" fmla="*/ 3886214 h 6858000"/>
              <a:gd name="connsiteX138" fmla="*/ 7139296 w 12192000"/>
              <a:gd name="connsiteY138" fmla="*/ 3868879 h 6858000"/>
              <a:gd name="connsiteX139" fmla="*/ 7139296 w 12192000"/>
              <a:gd name="connsiteY139" fmla="*/ 3803872 h 6858000"/>
              <a:gd name="connsiteX140" fmla="*/ 7168700 w 12192000"/>
              <a:gd name="connsiteY140" fmla="*/ 3803872 h 6858000"/>
              <a:gd name="connsiteX141" fmla="*/ 7168700 w 12192000"/>
              <a:gd name="connsiteY141" fmla="*/ 3774619 h 6858000"/>
              <a:gd name="connsiteX142" fmla="*/ 7139296 w 12192000"/>
              <a:gd name="connsiteY142" fmla="*/ 3774619 h 6858000"/>
              <a:gd name="connsiteX143" fmla="*/ 7139296 w 12192000"/>
              <a:gd name="connsiteY143" fmla="*/ 3733448 h 6858000"/>
              <a:gd name="connsiteX144" fmla="*/ 7032570 w 12192000"/>
              <a:gd name="connsiteY144" fmla="*/ 3703112 h 6858000"/>
              <a:gd name="connsiteX145" fmla="*/ 7010790 w 12192000"/>
              <a:gd name="connsiteY145" fmla="*/ 3724781 h 6858000"/>
              <a:gd name="connsiteX146" fmla="*/ 7032570 w 12192000"/>
              <a:gd name="connsiteY146" fmla="*/ 3746450 h 6858000"/>
              <a:gd name="connsiteX147" fmla="*/ 7054351 w 12192000"/>
              <a:gd name="connsiteY147" fmla="*/ 3724781 h 6858000"/>
              <a:gd name="connsiteX148" fmla="*/ 7032570 w 12192000"/>
              <a:gd name="connsiteY148" fmla="*/ 3703112 h 6858000"/>
              <a:gd name="connsiteX149" fmla="*/ 6390039 w 12192000"/>
              <a:gd name="connsiteY149" fmla="*/ 3703112 h 6858000"/>
              <a:gd name="connsiteX150" fmla="*/ 6368258 w 12192000"/>
              <a:gd name="connsiteY150" fmla="*/ 3724781 h 6858000"/>
              <a:gd name="connsiteX151" fmla="*/ 6390039 w 12192000"/>
              <a:gd name="connsiteY151" fmla="*/ 3746450 h 6858000"/>
              <a:gd name="connsiteX152" fmla="*/ 6411820 w 12192000"/>
              <a:gd name="connsiteY152" fmla="*/ 3724781 h 6858000"/>
              <a:gd name="connsiteX153" fmla="*/ 6390039 w 12192000"/>
              <a:gd name="connsiteY153" fmla="*/ 3703112 h 6858000"/>
              <a:gd name="connsiteX154" fmla="*/ 4364431 w 12192000"/>
              <a:gd name="connsiteY154" fmla="*/ 3482089 h 6858000"/>
              <a:gd name="connsiteX155" fmla="*/ 4364431 w 12192000"/>
              <a:gd name="connsiteY155" fmla="*/ 3797372 h 6858000"/>
              <a:gd name="connsiteX156" fmla="*/ 4434129 w 12192000"/>
              <a:gd name="connsiteY156" fmla="*/ 3797372 h 6858000"/>
              <a:gd name="connsiteX157" fmla="*/ 4434129 w 12192000"/>
              <a:gd name="connsiteY157" fmla="*/ 3618603 h 6858000"/>
              <a:gd name="connsiteX158" fmla="*/ 4498382 w 12192000"/>
              <a:gd name="connsiteY158" fmla="*/ 3793039 h 6858000"/>
              <a:gd name="connsiteX159" fmla="*/ 4549567 w 12192000"/>
              <a:gd name="connsiteY159" fmla="*/ 3793039 h 6858000"/>
              <a:gd name="connsiteX160" fmla="*/ 4613820 w 12192000"/>
              <a:gd name="connsiteY160" fmla="*/ 3620770 h 6858000"/>
              <a:gd name="connsiteX161" fmla="*/ 4613820 w 12192000"/>
              <a:gd name="connsiteY161" fmla="*/ 3797372 h 6858000"/>
              <a:gd name="connsiteX162" fmla="*/ 4682430 w 12192000"/>
              <a:gd name="connsiteY162" fmla="*/ 3797372 h 6858000"/>
              <a:gd name="connsiteX163" fmla="*/ 4682430 w 12192000"/>
              <a:gd name="connsiteY163" fmla="*/ 3482089 h 6858000"/>
              <a:gd name="connsiteX164" fmla="*/ 4598574 w 12192000"/>
              <a:gd name="connsiteY164" fmla="*/ 3482089 h 6858000"/>
              <a:gd name="connsiteX165" fmla="*/ 4524519 w 12192000"/>
              <a:gd name="connsiteY165" fmla="*/ 3680360 h 6858000"/>
              <a:gd name="connsiteX166" fmla="*/ 4451554 w 12192000"/>
              <a:gd name="connsiteY166" fmla="*/ 3482089 h 6858000"/>
              <a:gd name="connsiteX167" fmla="*/ 7506302 w 12192000"/>
              <a:gd name="connsiteY167" fmla="*/ 3463670 h 6858000"/>
              <a:gd name="connsiteX168" fmla="*/ 7506302 w 12192000"/>
              <a:gd name="connsiteY168" fmla="*/ 3470171 h 6858000"/>
              <a:gd name="connsiteX169" fmla="*/ 7471453 w 12192000"/>
              <a:gd name="connsiteY169" fmla="*/ 3507008 h 6858000"/>
              <a:gd name="connsiteX170" fmla="*/ 7450761 w 12192000"/>
              <a:gd name="connsiteY170" fmla="*/ 3488589 h 6858000"/>
              <a:gd name="connsiteX171" fmla="*/ 7469275 w 12192000"/>
              <a:gd name="connsiteY171" fmla="*/ 3469087 h 6858000"/>
              <a:gd name="connsiteX172" fmla="*/ 8145566 w 12192000"/>
              <a:gd name="connsiteY172" fmla="*/ 3413831 h 6858000"/>
              <a:gd name="connsiteX173" fmla="*/ 8181505 w 12192000"/>
              <a:gd name="connsiteY173" fmla="*/ 3452835 h 6858000"/>
              <a:gd name="connsiteX174" fmla="*/ 8145566 w 12192000"/>
              <a:gd name="connsiteY174" fmla="*/ 3492923 h 6858000"/>
              <a:gd name="connsiteX175" fmla="*/ 8108539 w 12192000"/>
              <a:gd name="connsiteY175" fmla="*/ 3452835 h 6858000"/>
              <a:gd name="connsiteX176" fmla="*/ 8145566 w 12192000"/>
              <a:gd name="connsiteY176" fmla="*/ 3413831 h 6858000"/>
              <a:gd name="connsiteX177" fmla="*/ 7654411 w 12192000"/>
              <a:gd name="connsiteY177" fmla="*/ 3413831 h 6858000"/>
              <a:gd name="connsiteX178" fmla="*/ 7692527 w 12192000"/>
              <a:gd name="connsiteY178" fmla="*/ 3457169 h 6858000"/>
              <a:gd name="connsiteX179" fmla="*/ 7654411 w 12192000"/>
              <a:gd name="connsiteY179" fmla="*/ 3501590 h 6858000"/>
              <a:gd name="connsiteX180" fmla="*/ 7616294 w 12192000"/>
              <a:gd name="connsiteY180" fmla="*/ 3457169 h 6858000"/>
              <a:gd name="connsiteX181" fmla="*/ 7654411 w 12192000"/>
              <a:gd name="connsiteY181" fmla="*/ 3413831 h 6858000"/>
              <a:gd name="connsiteX182" fmla="*/ 6103621 w 12192000"/>
              <a:gd name="connsiteY182" fmla="*/ 3413831 h 6858000"/>
              <a:gd name="connsiteX183" fmla="*/ 6141738 w 12192000"/>
              <a:gd name="connsiteY183" fmla="*/ 3457169 h 6858000"/>
              <a:gd name="connsiteX184" fmla="*/ 6103621 w 12192000"/>
              <a:gd name="connsiteY184" fmla="*/ 3501590 h 6858000"/>
              <a:gd name="connsiteX185" fmla="*/ 6065505 w 12192000"/>
              <a:gd name="connsiteY185" fmla="*/ 3457169 h 6858000"/>
              <a:gd name="connsiteX186" fmla="*/ 6103621 w 12192000"/>
              <a:gd name="connsiteY186" fmla="*/ 3413831 h 6858000"/>
              <a:gd name="connsiteX187" fmla="*/ 6353012 w 12192000"/>
              <a:gd name="connsiteY187" fmla="*/ 3412748 h 6858000"/>
              <a:gd name="connsiteX188" fmla="*/ 6392217 w 12192000"/>
              <a:gd name="connsiteY188" fmla="*/ 3457170 h 6858000"/>
              <a:gd name="connsiteX189" fmla="*/ 6353012 w 12192000"/>
              <a:gd name="connsiteY189" fmla="*/ 3501591 h 6858000"/>
              <a:gd name="connsiteX190" fmla="*/ 6313806 w 12192000"/>
              <a:gd name="connsiteY190" fmla="*/ 3457170 h 6858000"/>
              <a:gd name="connsiteX191" fmla="*/ 6353012 w 12192000"/>
              <a:gd name="connsiteY191" fmla="*/ 3412748 h 6858000"/>
              <a:gd name="connsiteX192" fmla="*/ 8316545 w 12192000"/>
              <a:gd name="connsiteY192" fmla="*/ 3410581 h 6858000"/>
              <a:gd name="connsiteX193" fmla="*/ 8351395 w 12192000"/>
              <a:gd name="connsiteY193" fmla="*/ 3442001 h 6858000"/>
              <a:gd name="connsiteX194" fmla="*/ 8281696 w 12192000"/>
              <a:gd name="connsiteY194" fmla="*/ 3442001 h 6858000"/>
              <a:gd name="connsiteX195" fmla="*/ 8316545 w 12192000"/>
              <a:gd name="connsiteY195" fmla="*/ 3410581 h 6858000"/>
              <a:gd name="connsiteX196" fmla="*/ 7819944 w 12192000"/>
              <a:gd name="connsiteY196" fmla="*/ 3410581 h 6858000"/>
              <a:gd name="connsiteX197" fmla="*/ 7854794 w 12192000"/>
              <a:gd name="connsiteY197" fmla="*/ 3442001 h 6858000"/>
              <a:gd name="connsiteX198" fmla="*/ 7785095 w 12192000"/>
              <a:gd name="connsiteY198" fmla="*/ 3442001 h 6858000"/>
              <a:gd name="connsiteX199" fmla="*/ 7819944 w 12192000"/>
              <a:gd name="connsiteY199" fmla="*/ 3410581 h 6858000"/>
              <a:gd name="connsiteX200" fmla="*/ 6859413 w 12192000"/>
              <a:gd name="connsiteY200" fmla="*/ 3410581 h 6858000"/>
              <a:gd name="connsiteX201" fmla="*/ 6894263 w 12192000"/>
              <a:gd name="connsiteY201" fmla="*/ 3442001 h 6858000"/>
              <a:gd name="connsiteX202" fmla="*/ 6824564 w 12192000"/>
              <a:gd name="connsiteY202" fmla="*/ 3442001 h 6858000"/>
              <a:gd name="connsiteX203" fmla="*/ 6859413 w 12192000"/>
              <a:gd name="connsiteY203" fmla="*/ 3410581 h 6858000"/>
              <a:gd name="connsiteX204" fmla="*/ 8003992 w 12192000"/>
              <a:gd name="connsiteY204" fmla="*/ 3387829 h 6858000"/>
              <a:gd name="connsiteX205" fmla="*/ 8003992 w 12192000"/>
              <a:gd name="connsiteY205" fmla="*/ 3527593 h 6858000"/>
              <a:gd name="connsiteX206" fmla="*/ 8037752 w 12192000"/>
              <a:gd name="connsiteY206" fmla="*/ 3527593 h 6858000"/>
              <a:gd name="connsiteX207" fmla="*/ 8037752 w 12192000"/>
              <a:gd name="connsiteY207" fmla="*/ 3387829 h 6858000"/>
              <a:gd name="connsiteX208" fmla="*/ 6613291 w 12192000"/>
              <a:gd name="connsiteY208" fmla="*/ 3387829 h 6858000"/>
              <a:gd name="connsiteX209" fmla="*/ 6613291 w 12192000"/>
              <a:gd name="connsiteY209" fmla="*/ 3527593 h 6858000"/>
              <a:gd name="connsiteX210" fmla="*/ 6647051 w 12192000"/>
              <a:gd name="connsiteY210" fmla="*/ 3527593 h 6858000"/>
              <a:gd name="connsiteX211" fmla="*/ 6647051 w 12192000"/>
              <a:gd name="connsiteY211" fmla="*/ 3387829 h 6858000"/>
              <a:gd name="connsiteX212" fmla="*/ 6211436 w 12192000"/>
              <a:gd name="connsiteY212" fmla="*/ 3387829 h 6858000"/>
              <a:gd name="connsiteX213" fmla="*/ 6211436 w 12192000"/>
              <a:gd name="connsiteY213" fmla="*/ 3527593 h 6858000"/>
              <a:gd name="connsiteX214" fmla="*/ 6245196 w 12192000"/>
              <a:gd name="connsiteY214" fmla="*/ 3527593 h 6858000"/>
              <a:gd name="connsiteX215" fmla="*/ 6245196 w 12192000"/>
              <a:gd name="connsiteY215" fmla="*/ 3387829 h 6858000"/>
              <a:gd name="connsiteX216" fmla="*/ 6439045 w 12192000"/>
              <a:gd name="connsiteY216" fmla="*/ 3387828 h 6858000"/>
              <a:gd name="connsiteX217" fmla="*/ 6496764 w 12192000"/>
              <a:gd name="connsiteY217" fmla="*/ 3527593 h 6858000"/>
              <a:gd name="connsiteX218" fmla="*/ 6530524 w 12192000"/>
              <a:gd name="connsiteY218" fmla="*/ 3527593 h 6858000"/>
              <a:gd name="connsiteX219" fmla="*/ 6583887 w 12192000"/>
              <a:gd name="connsiteY219" fmla="*/ 3387828 h 6858000"/>
              <a:gd name="connsiteX220" fmla="*/ 6549038 w 12192000"/>
              <a:gd name="connsiteY220" fmla="*/ 3387828 h 6858000"/>
              <a:gd name="connsiteX221" fmla="*/ 6513100 w 12192000"/>
              <a:gd name="connsiteY221" fmla="*/ 3487505 h 6858000"/>
              <a:gd name="connsiteX222" fmla="*/ 6476072 w 12192000"/>
              <a:gd name="connsiteY222" fmla="*/ 3387828 h 6858000"/>
              <a:gd name="connsiteX223" fmla="*/ 8139032 w 12192000"/>
              <a:gd name="connsiteY223" fmla="*/ 3384578 h 6858000"/>
              <a:gd name="connsiteX224" fmla="*/ 8073690 w 12192000"/>
              <a:gd name="connsiteY224" fmla="*/ 3452835 h 6858000"/>
              <a:gd name="connsiteX225" fmla="*/ 8139032 w 12192000"/>
              <a:gd name="connsiteY225" fmla="*/ 3521093 h 6858000"/>
              <a:gd name="connsiteX226" fmla="*/ 8180416 w 12192000"/>
              <a:gd name="connsiteY226" fmla="*/ 3500507 h 6858000"/>
              <a:gd name="connsiteX227" fmla="*/ 8180416 w 12192000"/>
              <a:gd name="connsiteY227" fmla="*/ 3515675 h 6858000"/>
              <a:gd name="connsiteX228" fmla="*/ 8140121 w 12192000"/>
              <a:gd name="connsiteY228" fmla="*/ 3557930 h 6858000"/>
              <a:gd name="connsiteX229" fmla="*/ 8105272 w 12192000"/>
              <a:gd name="connsiteY229" fmla="*/ 3527593 h 6858000"/>
              <a:gd name="connsiteX230" fmla="*/ 8073690 w 12192000"/>
              <a:gd name="connsiteY230" fmla="*/ 3536261 h 6858000"/>
              <a:gd name="connsiteX231" fmla="*/ 8141210 w 12192000"/>
              <a:gd name="connsiteY231" fmla="*/ 3587183 h 6858000"/>
              <a:gd name="connsiteX232" fmla="*/ 8213087 w 12192000"/>
              <a:gd name="connsiteY232" fmla="*/ 3514592 h 6858000"/>
              <a:gd name="connsiteX233" fmla="*/ 8213087 w 12192000"/>
              <a:gd name="connsiteY233" fmla="*/ 3387828 h 6858000"/>
              <a:gd name="connsiteX234" fmla="*/ 8180416 w 12192000"/>
              <a:gd name="connsiteY234" fmla="*/ 3387828 h 6858000"/>
              <a:gd name="connsiteX235" fmla="*/ 8180416 w 12192000"/>
              <a:gd name="connsiteY235" fmla="*/ 3405163 h 6858000"/>
              <a:gd name="connsiteX236" fmla="*/ 8139032 w 12192000"/>
              <a:gd name="connsiteY236" fmla="*/ 3384578 h 6858000"/>
              <a:gd name="connsiteX237" fmla="*/ 7660945 w 12192000"/>
              <a:gd name="connsiteY237" fmla="*/ 3384578 h 6858000"/>
              <a:gd name="connsiteX238" fmla="*/ 7616294 w 12192000"/>
              <a:gd name="connsiteY238" fmla="*/ 3406247 h 6858000"/>
              <a:gd name="connsiteX239" fmla="*/ 7616294 w 12192000"/>
              <a:gd name="connsiteY239" fmla="*/ 3387828 h 6858000"/>
              <a:gd name="connsiteX240" fmla="*/ 7583623 w 12192000"/>
              <a:gd name="connsiteY240" fmla="*/ 3387828 h 6858000"/>
              <a:gd name="connsiteX241" fmla="*/ 7583623 w 12192000"/>
              <a:gd name="connsiteY241" fmla="*/ 3581766 h 6858000"/>
              <a:gd name="connsiteX242" fmla="*/ 7617383 w 12192000"/>
              <a:gd name="connsiteY242" fmla="*/ 3581766 h 6858000"/>
              <a:gd name="connsiteX243" fmla="*/ 7617383 w 12192000"/>
              <a:gd name="connsiteY243" fmla="*/ 3511341 h 6858000"/>
              <a:gd name="connsiteX244" fmla="*/ 7659856 w 12192000"/>
              <a:gd name="connsiteY244" fmla="*/ 3530844 h 6858000"/>
              <a:gd name="connsiteX245" fmla="*/ 7726287 w 12192000"/>
              <a:gd name="connsiteY245" fmla="*/ 3457169 h 6858000"/>
              <a:gd name="connsiteX246" fmla="*/ 7660945 w 12192000"/>
              <a:gd name="connsiteY246" fmla="*/ 3384578 h 6858000"/>
              <a:gd name="connsiteX247" fmla="*/ 8316545 w 12192000"/>
              <a:gd name="connsiteY247" fmla="*/ 3383495 h 6858000"/>
              <a:gd name="connsiteX248" fmla="*/ 8247936 w 12192000"/>
              <a:gd name="connsiteY248" fmla="*/ 3457170 h 6858000"/>
              <a:gd name="connsiteX249" fmla="*/ 8319812 w 12192000"/>
              <a:gd name="connsiteY249" fmla="*/ 3531928 h 6858000"/>
              <a:gd name="connsiteX250" fmla="*/ 8382977 w 12192000"/>
              <a:gd name="connsiteY250" fmla="*/ 3487506 h 6858000"/>
              <a:gd name="connsiteX251" fmla="*/ 8353573 w 12192000"/>
              <a:gd name="connsiteY251" fmla="*/ 3478838 h 6858000"/>
              <a:gd name="connsiteX252" fmla="*/ 8318724 w 12192000"/>
              <a:gd name="connsiteY252" fmla="*/ 3503758 h 6858000"/>
              <a:gd name="connsiteX253" fmla="*/ 8280607 w 12192000"/>
              <a:gd name="connsiteY253" fmla="*/ 3466921 h 6858000"/>
              <a:gd name="connsiteX254" fmla="*/ 8384066 w 12192000"/>
              <a:gd name="connsiteY254" fmla="*/ 3466921 h 6858000"/>
              <a:gd name="connsiteX255" fmla="*/ 8385155 w 12192000"/>
              <a:gd name="connsiteY255" fmla="*/ 3456086 h 6858000"/>
              <a:gd name="connsiteX256" fmla="*/ 8316545 w 12192000"/>
              <a:gd name="connsiteY256" fmla="*/ 3383495 h 6858000"/>
              <a:gd name="connsiteX257" fmla="*/ 7819944 w 12192000"/>
              <a:gd name="connsiteY257" fmla="*/ 3383495 h 6858000"/>
              <a:gd name="connsiteX258" fmla="*/ 7751335 w 12192000"/>
              <a:gd name="connsiteY258" fmla="*/ 3457170 h 6858000"/>
              <a:gd name="connsiteX259" fmla="*/ 7823211 w 12192000"/>
              <a:gd name="connsiteY259" fmla="*/ 3531928 h 6858000"/>
              <a:gd name="connsiteX260" fmla="*/ 7886375 w 12192000"/>
              <a:gd name="connsiteY260" fmla="*/ 3487506 h 6858000"/>
              <a:gd name="connsiteX261" fmla="*/ 7856971 w 12192000"/>
              <a:gd name="connsiteY261" fmla="*/ 3478838 h 6858000"/>
              <a:gd name="connsiteX262" fmla="*/ 7822122 w 12192000"/>
              <a:gd name="connsiteY262" fmla="*/ 3503758 h 6858000"/>
              <a:gd name="connsiteX263" fmla="*/ 7784006 w 12192000"/>
              <a:gd name="connsiteY263" fmla="*/ 3466921 h 6858000"/>
              <a:gd name="connsiteX264" fmla="*/ 7887465 w 12192000"/>
              <a:gd name="connsiteY264" fmla="*/ 3466921 h 6858000"/>
              <a:gd name="connsiteX265" fmla="*/ 7888554 w 12192000"/>
              <a:gd name="connsiteY265" fmla="*/ 3456086 h 6858000"/>
              <a:gd name="connsiteX266" fmla="*/ 7819944 w 12192000"/>
              <a:gd name="connsiteY266" fmla="*/ 3383495 h 6858000"/>
              <a:gd name="connsiteX267" fmla="*/ 7480165 w 12192000"/>
              <a:gd name="connsiteY267" fmla="*/ 3383495 h 6858000"/>
              <a:gd name="connsiteX268" fmla="*/ 7421357 w 12192000"/>
              <a:gd name="connsiteY268" fmla="*/ 3429000 h 6858000"/>
              <a:gd name="connsiteX269" fmla="*/ 7451850 w 12192000"/>
              <a:gd name="connsiteY269" fmla="*/ 3435501 h 6858000"/>
              <a:gd name="connsiteX270" fmla="*/ 7481254 w 12192000"/>
              <a:gd name="connsiteY270" fmla="*/ 3410581 h 6858000"/>
              <a:gd name="connsiteX271" fmla="*/ 7507391 w 12192000"/>
              <a:gd name="connsiteY271" fmla="*/ 3432250 h 6858000"/>
              <a:gd name="connsiteX272" fmla="*/ 7496500 w 12192000"/>
              <a:gd name="connsiteY272" fmla="*/ 3442001 h 6858000"/>
              <a:gd name="connsiteX273" fmla="*/ 7460562 w 12192000"/>
              <a:gd name="connsiteY273" fmla="*/ 3447418 h 6858000"/>
              <a:gd name="connsiteX274" fmla="*/ 7418090 w 12192000"/>
              <a:gd name="connsiteY274" fmla="*/ 3489673 h 6858000"/>
              <a:gd name="connsiteX275" fmla="*/ 7466008 w 12192000"/>
              <a:gd name="connsiteY275" fmla="*/ 3531928 h 6858000"/>
              <a:gd name="connsiteX276" fmla="*/ 7509569 w 12192000"/>
              <a:gd name="connsiteY276" fmla="*/ 3509175 h 6858000"/>
              <a:gd name="connsiteX277" fmla="*/ 7510658 w 12192000"/>
              <a:gd name="connsiteY277" fmla="*/ 3527594 h 6858000"/>
              <a:gd name="connsiteX278" fmla="*/ 7542240 w 12192000"/>
              <a:gd name="connsiteY278" fmla="*/ 3527594 h 6858000"/>
              <a:gd name="connsiteX279" fmla="*/ 7540062 w 12192000"/>
              <a:gd name="connsiteY279" fmla="*/ 3504841 h 6858000"/>
              <a:gd name="connsiteX280" fmla="*/ 7540062 w 12192000"/>
              <a:gd name="connsiteY280" fmla="*/ 3435501 h 6858000"/>
              <a:gd name="connsiteX281" fmla="*/ 7480165 w 12192000"/>
              <a:gd name="connsiteY281" fmla="*/ 3383495 h 6858000"/>
              <a:gd name="connsiteX282" fmla="*/ 7176324 w 12192000"/>
              <a:gd name="connsiteY282" fmla="*/ 3383495 h 6858000"/>
              <a:gd name="connsiteX283" fmla="*/ 7124050 w 12192000"/>
              <a:gd name="connsiteY283" fmla="*/ 3429000 h 6858000"/>
              <a:gd name="connsiteX284" fmla="*/ 7162167 w 12192000"/>
              <a:gd name="connsiteY284" fmla="*/ 3470171 h 6858000"/>
              <a:gd name="connsiteX285" fmla="*/ 7182858 w 12192000"/>
              <a:gd name="connsiteY285" fmla="*/ 3474505 h 6858000"/>
              <a:gd name="connsiteX286" fmla="*/ 7199194 w 12192000"/>
              <a:gd name="connsiteY286" fmla="*/ 3489673 h 6858000"/>
              <a:gd name="connsiteX287" fmla="*/ 7178502 w 12192000"/>
              <a:gd name="connsiteY287" fmla="*/ 3505925 h 6858000"/>
              <a:gd name="connsiteX288" fmla="*/ 7150187 w 12192000"/>
              <a:gd name="connsiteY288" fmla="*/ 3482089 h 6858000"/>
              <a:gd name="connsiteX289" fmla="*/ 7120783 w 12192000"/>
              <a:gd name="connsiteY289" fmla="*/ 3489673 h 6858000"/>
              <a:gd name="connsiteX290" fmla="*/ 7178502 w 12192000"/>
              <a:gd name="connsiteY290" fmla="*/ 3531928 h 6858000"/>
              <a:gd name="connsiteX291" fmla="*/ 7231865 w 12192000"/>
              <a:gd name="connsiteY291" fmla="*/ 3486423 h 6858000"/>
              <a:gd name="connsiteX292" fmla="*/ 7191571 w 12192000"/>
              <a:gd name="connsiteY292" fmla="*/ 3444168 h 6858000"/>
              <a:gd name="connsiteX293" fmla="*/ 7169790 w 12192000"/>
              <a:gd name="connsiteY293" fmla="*/ 3439834 h 6858000"/>
              <a:gd name="connsiteX294" fmla="*/ 7155632 w 12192000"/>
              <a:gd name="connsiteY294" fmla="*/ 3425750 h 6858000"/>
              <a:gd name="connsiteX295" fmla="*/ 7176324 w 12192000"/>
              <a:gd name="connsiteY295" fmla="*/ 3409498 h 6858000"/>
              <a:gd name="connsiteX296" fmla="*/ 7202461 w 12192000"/>
              <a:gd name="connsiteY296" fmla="*/ 3430083 h 6858000"/>
              <a:gd name="connsiteX297" fmla="*/ 7230776 w 12192000"/>
              <a:gd name="connsiteY297" fmla="*/ 3422499 h 6858000"/>
              <a:gd name="connsiteX298" fmla="*/ 7176324 w 12192000"/>
              <a:gd name="connsiteY298" fmla="*/ 3383495 h 6858000"/>
              <a:gd name="connsiteX299" fmla="*/ 7038016 w 12192000"/>
              <a:gd name="connsiteY299" fmla="*/ 3383495 h 6858000"/>
              <a:gd name="connsiteX300" fmla="*/ 6996632 w 12192000"/>
              <a:gd name="connsiteY300" fmla="*/ 3406247 h 6858000"/>
              <a:gd name="connsiteX301" fmla="*/ 6996632 w 12192000"/>
              <a:gd name="connsiteY301" fmla="*/ 3387829 h 6858000"/>
              <a:gd name="connsiteX302" fmla="*/ 6963961 w 12192000"/>
              <a:gd name="connsiteY302" fmla="*/ 3387829 h 6858000"/>
              <a:gd name="connsiteX303" fmla="*/ 6963961 w 12192000"/>
              <a:gd name="connsiteY303" fmla="*/ 3527594 h 6858000"/>
              <a:gd name="connsiteX304" fmla="*/ 6996632 w 12192000"/>
              <a:gd name="connsiteY304" fmla="*/ 3527594 h 6858000"/>
              <a:gd name="connsiteX305" fmla="*/ 6996632 w 12192000"/>
              <a:gd name="connsiteY305" fmla="*/ 3447418 h 6858000"/>
              <a:gd name="connsiteX306" fmla="*/ 7026036 w 12192000"/>
              <a:gd name="connsiteY306" fmla="*/ 3413832 h 6858000"/>
              <a:gd name="connsiteX307" fmla="*/ 7055440 w 12192000"/>
              <a:gd name="connsiteY307" fmla="*/ 3445252 h 6858000"/>
              <a:gd name="connsiteX308" fmla="*/ 7055440 w 12192000"/>
              <a:gd name="connsiteY308" fmla="*/ 3527594 h 6858000"/>
              <a:gd name="connsiteX309" fmla="*/ 7089200 w 12192000"/>
              <a:gd name="connsiteY309" fmla="*/ 3527594 h 6858000"/>
              <a:gd name="connsiteX310" fmla="*/ 7089200 w 12192000"/>
              <a:gd name="connsiteY310" fmla="*/ 3438751 h 6858000"/>
              <a:gd name="connsiteX311" fmla="*/ 7038016 w 12192000"/>
              <a:gd name="connsiteY311" fmla="*/ 3383495 h 6858000"/>
              <a:gd name="connsiteX312" fmla="*/ 6859413 w 12192000"/>
              <a:gd name="connsiteY312" fmla="*/ 3383495 h 6858000"/>
              <a:gd name="connsiteX313" fmla="*/ 6790804 w 12192000"/>
              <a:gd name="connsiteY313" fmla="*/ 3457170 h 6858000"/>
              <a:gd name="connsiteX314" fmla="*/ 6862680 w 12192000"/>
              <a:gd name="connsiteY314" fmla="*/ 3531928 h 6858000"/>
              <a:gd name="connsiteX315" fmla="*/ 6925844 w 12192000"/>
              <a:gd name="connsiteY315" fmla="*/ 3487506 h 6858000"/>
              <a:gd name="connsiteX316" fmla="*/ 6896440 w 12192000"/>
              <a:gd name="connsiteY316" fmla="*/ 3478838 h 6858000"/>
              <a:gd name="connsiteX317" fmla="*/ 6861591 w 12192000"/>
              <a:gd name="connsiteY317" fmla="*/ 3503758 h 6858000"/>
              <a:gd name="connsiteX318" fmla="*/ 6823475 w 12192000"/>
              <a:gd name="connsiteY318" fmla="*/ 3466921 h 6858000"/>
              <a:gd name="connsiteX319" fmla="*/ 6926934 w 12192000"/>
              <a:gd name="connsiteY319" fmla="*/ 3466921 h 6858000"/>
              <a:gd name="connsiteX320" fmla="*/ 6928023 w 12192000"/>
              <a:gd name="connsiteY320" fmla="*/ 3456086 h 6858000"/>
              <a:gd name="connsiteX321" fmla="*/ 6859413 w 12192000"/>
              <a:gd name="connsiteY321" fmla="*/ 3383495 h 6858000"/>
              <a:gd name="connsiteX322" fmla="*/ 6353012 w 12192000"/>
              <a:gd name="connsiteY322" fmla="*/ 3383495 h 6858000"/>
              <a:gd name="connsiteX323" fmla="*/ 6280046 w 12192000"/>
              <a:gd name="connsiteY323" fmla="*/ 3457170 h 6858000"/>
              <a:gd name="connsiteX324" fmla="*/ 6353012 w 12192000"/>
              <a:gd name="connsiteY324" fmla="*/ 3531928 h 6858000"/>
              <a:gd name="connsiteX325" fmla="*/ 6425977 w 12192000"/>
              <a:gd name="connsiteY325" fmla="*/ 3457170 h 6858000"/>
              <a:gd name="connsiteX326" fmla="*/ 6353012 w 12192000"/>
              <a:gd name="connsiteY326" fmla="*/ 3383495 h 6858000"/>
              <a:gd name="connsiteX327" fmla="*/ 6705860 w 12192000"/>
              <a:gd name="connsiteY327" fmla="*/ 3345574 h 6858000"/>
              <a:gd name="connsiteX328" fmla="*/ 6705860 w 12192000"/>
              <a:gd name="connsiteY328" fmla="*/ 3366160 h 6858000"/>
              <a:gd name="connsiteX329" fmla="*/ 6684079 w 12192000"/>
              <a:gd name="connsiteY329" fmla="*/ 3387829 h 6858000"/>
              <a:gd name="connsiteX330" fmla="*/ 6676456 w 12192000"/>
              <a:gd name="connsiteY330" fmla="*/ 3387829 h 6858000"/>
              <a:gd name="connsiteX331" fmla="*/ 6676456 w 12192000"/>
              <a:gd name="connsiteY331" fmla="*/ 3417082 h 6858000"/>
              <a:gd name="connsiteX332" fmla="*/ 6702593 w 12192000"/>
              <a:gd name="connsiteY332" fmla="*/ 3417082 h 6858000"/>
              <a:gd name="connsiteX333" fmla="*/ 6702593 w 12192000"/>
              <a:gd name="connsiteY333" fmla="*/ 3487506 h 6858000"/>
              <a:gd name="connsiteX334" fmla="*/ 6745065 w 12192000"/>
              <a:gd name="connsiteY334" fmla="*/ 3528677 h 6858000"/>
              <a:gd name="connsiteX335" fmla="*/ 6765757 w 12192000"/>
              <a:gd name="connsiteY335" fmla="*/ 3525426 h 6858000"/>
              <a:gd name="connsiteX336" fmla="*/ 6765757 w 12192000"/>
              <a:gd name="connsiteY336" fmla="*/ 3498340 h 6858000"/>
              <a:gd name="connsiteX337" fmla="*/ 6753778 w 12192000"/>
              <a:gd name="connsiteY337" fmla="*/ 3499424 h 6858000"/>
              <a:gd name="connsiteX338" fmla="*/ 6736353 w 12192000"/>
              <a:gd name="connsiteY338" fmla="*/ 3482089 h 6858000"/>
              <a:gd name="connsiteX339" fmla="*/ 6736353 w 12192000"/>
              <a:gd name="connsiteY339" fmla="*/ 3417082 h 6858000"/>
              <a:gd name="connsiteX340" fmla="*/ 6765757 w 12192000"/>
              <a:gd name="connsiteY340" fmla="*/ 3417082 h 6858000"/>
              <a:gd name="connsiteX341" fmla="*/ 6765757 w 12192000"/>
              <a:gd name="connsiteY341" fmla="*/ 3387829 h 6858000"/>
              <a:gd name="connsiteX342" fmla="*/ 6736353 w 12192000"/>
              <a:gd name="connsiteY342" fmla="*/ 3387829 h 6858000"/>
              <a:gd name="connsiteX343" fmla="*/ 6736353 w 12192000"/>
              <a:gd name="connsiteY343" fmla="*/ 3345574 h 6858000"/>
              <a:gd name="connsiteX344" fmla="*/ 7267802 w 12192000"/>
              <a:gd name="connsiteY344" fmla="*/ 3320655 h 6858000"/>
              <a:gd name="connsiteX345" fmla="*/ 7267802 w 12192000"/>
              <a:gd name="connsiteY345" fmla="*/ 3528677 h 6858000"/>
              <a:gd name="connsiteX346" fmla="*/ 7301562 w 12192000"/>
              <a:gd name="connsiteY346" fmla="*/ 3528677 h 6858000"/>
              <a:gd name="connsiteX347" fmla="*/ 7301562 w 12192000"/>
              <a:gd name="connsiteY347" fmla="*/ 3489673 h 6858000"/>
              <a:gd name="connsiteX348" fmla="*/ 7318987 w 12192000"/>
              <a:gd name="connsiteY348" fmla="*/ 3471254 h 6858000"/>
              <a:gd name="connsiteX349" fmla="*/ 7360370 w 12192000"/>
              <a:gd name="connsiteY349" fmla="*/ 3528677 h 6858000"/>
              <a:gd name="connsiteX350" fmla="*/ 7401754 w 12192000"/>
              <a:gd name="connsiteY350" fmla="*/ 3528677 h 6858000"/>
              <a:gd name="connsiteX351" fmla="*/ 7342946 w 12192000"/>
              <a:gd name="connsiteY351" fmla="*/ 3447418 h 6858000"/>
              <a:gd name="connsiteX352" fmla="*/ 7400665 w 12192000"/>
              <a:gd name="connsiteY352" fmla="*/ 3388912 h 6858000"/>
              <a:gd name="connsiteX353" fmla="*/ 7356014 w 12192000"/>
              <a:gd name="connsiteY353" fmla="*/ 3388912 h 6858000"/>
              <a:gd name="connsiteX354" fmla="*/ 7301562 w 12192000"/>
              <a:gd name="connsiteY354" fmla="*/ 3445252 h 6858000"/>
              <a:gd name="connsiteX355" fmla="*/ 7301562 w 12192000"/>
              <a:gd name="connsiteY355" fmla="*/ 3320655 h 6858000"/>
              <a:gd name="connsiteX356" fmla="*/ 7924492 w 12192000"/>
              <a:gd name="connsiteY356" fmla="*/ 3319571 h 6858000"/>
              <a:gd name="connsiteX357" fmla="*/ 7924492 w 12192000"/>
              <a:gd name="connsiteY357" fmla="*/ 3527593 h 6858000"/>
              <a:gd name="connsiteX358" fmla="*/ 7958252 w 12192000"/>
              <a:gd name="connsiteY358" fmla="*/ 3527593 h 6858000"/>
              <a:gd name="connsiteX359" fmla="*/ 7958252 w 12192000"/>
              <a:gd name="connsiteY359" fmla="*/ 3319571 h 6858000"/>
              <a:gd name="connsiteX360" fmla="*/ 6032834 w 12192000"/>
              <a:gd name="connsiteY360" fmla="*/ 3319571 h 6858000"/>
              <a:gd name="connsiteX361" fmla="*/ 6032834 w 12192000"/>
              <a:gd name="connsiteY361" fmla="*/ 3527593 h 6858000"/>
              <a:gd name="connsiteX362" fmla="*/ 6065505 w 12192000"/>
              <a:gd name="connsiteY362" fmla="*/ 3527593 h 6858000"/>
              <a:gd name="connsiteX363" fmla="*/ 6065505 w 12192000"/>
              <a:gd name="connsiteY363" fmla="*/ 3509174 h 6858000"/>
              <a:gd name="connsiteX364" fmla="*/ 6109067 w 12192000"/>
              <a:gd name="connsiteY364" fmla="*/ 3531927 h 6858000"/>
              <a:gd name="connsiteX365" fmla="*/ 6175498 w 12192000"/>
              <a:gd name="connsiteY365" fmla="*/ 3457169 h 6858000"/>
              <a:gd name="connsiteX366" fmla="*/ 6110156 w 12192000"/>
              <a:gd name="connsiteY366" fmla="*/ 3384578 h 6858000"/>
              <a:gd name="connsiteX367" fmla="*/ 6065505 w 12192000"/>
              <a:gd name="connsiteY367" fmla="*/ 3405163 h 6858000"/>
              <a:gd name="connsiteX368" fmla="*/ 6065505 w 12192000"/>
              <a:gd name="connsiteY368" fmla="*/ 3319571 h 6858000"/>
              <a:gd name="connsiteX369" fmla="*/ 8020327 w 12192000"/>
              <a:gd name="connsiteY369" fmla="*/ 3316321 h 6858000"/>
              <a:gd name="connsiteX370" fmla="*/ 7998547 w 12192000"/>
              <a:gd name="connsiteY370" fmla="*/ 3337990 h 6858000"/>
              <a:gd name="connsiteX371" fmla="*/ 8020327 w 12192000"/>
              <a:gd name="connsiteY371" fmla="*/ 3359659 h 6858000"/>
              <a:gd name="connsiteX372" fmla="*/ 8042108 w 12192000"/>
              <a:gd name="connsiteY372" fmla="*/ 3337990 h 6858000"/>
              <a:gd name="connsiteX373" fmla="*/ 8020327 w 12192000"/>
              <a:gd name="connsiteY373" fmla="*/ 3316321 h 6858000"/>
              <a:gd name="connsiteX374" fmla="*/ 6629627 w 12192000"/>
              <a:gd name="connsiteY374" fmla="*/ 3316321 h 6858000"/>
              <a:gd name="connsiteX375" fmla="*/ 6607846 w 12192000"/>
              <a:gd name="connsiteY375" fmla="*/ 3337990 h 6858000"/>
              <a:gd name="connsiteX376" fmla="*/ 6629627 w 12192000"/>
              <a:gd name="connsiteY376" fmla="*/ 3359659 h 6858000"/>
              <a:gd name="connsiteX377" fmla="*/ 6651407 w 12192000"/>
              <a:gd name="connsiteY377" fmla="*/ 3337990 h 6858000"/>
              <a:gd name="connsiteX378" fmla="*/ 6629627 w 12192000"/>
              <a:gd name="connsiteY378" fmla="*/ 3316321 h 6858000"/>
              <a:gd name="connsiteX379" fmla="*/ 6227772 w 12192000"/>
              <a:gd name="connsiteY379" fmla="*/ 3316321 h 6858000"/>
              <a:gd name="connsiteX380" fmla="*/ 6205991 w 12192000"/>
              <a:gd name="connsiteY380" fmla="*/ 3337990 h 6858000"/>
              <a:gd name="connsiteX381" fmla="*/ 6227772 w 12192000"/>
              <a:gd name="connsiteY381" fmla="*/ 3359659 h 6858000"/>
              <a:gd name="connsiteX382" fmla="*/ 6249552 w 12192000"/>
              <a:gd name="connsiteY382" fmla="*/ 3337990 h 6858000"/>
              <a:gd name="connsiteX383" fmla="*/ 6227772 w 12192000"/>
              <a:gd name="connsiteY383" fmla="*/ 3316321 h 6858000"/>
              <a:gd name="connsiteX384" fmla="*/ 4935086 w 12192000"/>
              <a:gd name="connsiteY384" fmla="*/ 3220978 h 6858000"/>
              <a:gd name="connsiteX385" fmla="*/ 4996072 w 12192000"/>
              <a:gd name="connsiteY385" fmla="*/ 3220978 h 6858000"/>
              <a:gd name="connsiteX386" fmla="*/ 5039634 w 12192000"/>
              <a:gd name="connsiteY386" fmla="*/ 3256732 h 6858000"/>
              <a:gd name="connsiteX387" fmla="*/ 4994984 w 12192000"/>
              <a:gd name="connsiteY387" fmla="*/ 3288152 h 6858000"/>
              <a:gd name="connsiteX388" fmla="*/ 4935086 w 12192000"/>
              <a:gd name="connsiteY388" fmla="*/ 3288152 h 6858000"/>
              <a:gd name="connsiteX389" fmla="*/ 5383769 w 12192000"/>
              <a:gd name="connsiteY389" fmla="*/ 3147303 h 6858000"/>
              <a:gd name="connsiteX390" fmla="*/ 5383769 w 12192000"/>
              <a:gd name="connsiteY390" fmla="*/ 3607769 h 6858000"/>
              <a:gd name="connsiteX391" fmla="*/ 5005874 w 12192000"/>
              <a:gd name="connsiteY391" fmla="*/ 3607769 h 6858000"/>
              <a:gd name="connsiteX392" fmla="*/ 5005874 w 12192000"/>
              <a:gd name="connsiteY392" fmla="*/ 3482089 h 6858000"/>
              <a:gd name="connsiteX393" fmla="*/ 4937264 w 12192000"/>
              <a:gd name="connsiteY393" fmla="*/ 3482089 h 6858000"/>
              <a:gd name="connsiteX394" fmla="*/ 4937264 w 12192000"/>
              <a:gd name="connsiteY394" fmla="*/ 3607769 h 6858000"/>
              <a:gd name="connsiteX395" fmla="*/ 4810936 w 12192000"/>
              <a:gd name="connsiteY395" fmla="*/ 3607769 h 6858000"/>
              <a:gd name="connsiteX396" fmla="*/ 4810936 w 12192000"/>
              <a:gd name="connsiteY396" fmla="*/ 3676026 h 6858000"/>
              <a:gd name="connsiteX397" fmla="*/ 4937264 w 12192000"/>
              <a:gd name="connsiteY397" fmla="*/ 3676026 h 6858000"/>
              <a:gd name="connsiteX398" fmla="*/ 4937264 w 12192000"/>
              <a:gd name="connsiteY398" fmla="*/ 4051983 h 6858000"/>
              <a:gd name="connsiteX399" fmla="*/ 4263150 w 12192000"/>
              <a:gd name="connsiteY399" fmla="*/ 4051983 h 6858000"/>
              <a:gd name="connsiteX400" fmla="*/ 4263150 w 12192000"/>
              <a:gd name="connsiteY400" fmla="*/ 4120240 h 6858000"/>
              <a:gd name="connsiteX401" fmla="*/ 4979737 w 12192000"/>
              <a:gd name="connsiteY401" fmla="*/ 4120240 h 6858000"/>
              <a:gd name="connsiteX402" fmla="*/ 5005874 w 12192000"/>
              <a:gd name="connsiteY402" fmla="*/ 4094237 h 6858000"/>
              <a:gd name="connsiteX403" fmla="*/ 5005874 w 12192000"/>
              <a:gd name="connsiteY403" fmla="*/ 3676026 h 6858000"/>
              <a:gd name="connsiteX404" fmla="*/ 5426242 w 12192000"/>
              <a:gd name="connsiteY404" fmla="*/ 3676026 h 6858000"/>
              <a:gd name="connsiteX405" fmla="*/ 5452379 w 12192000"/>
              <a:gd name="connsiteY405" fmla="*/ 3650023 h 6858000"/>
              <a:gd name="connsiteX406" fmla="*/ 5452379 w 12192000"/>
              <a:gd name="connsiteY406" fmla="*/ 3147303 h 6858000"/>
              <a:gd name="connsiteX407" fmla="*/ 4936176 w 12192000"/>
              <a:gd name="connsiteY407" fmla="*/ 3099632 h 6858000"/>
              <a:gd name="connsiteX408" fmla="*/ 4996072 w 12192000"/>
              <a:gd name="connsiteY408" fmla="*/ 3099632 h 6858000"/>
              <a:gd name="connsiteX409" fmla="*/ 5034190 w 12192000"/>
              <a:gd name="connsiteY409" fmla="*/ 3129968 h 6858000"/>
              <a:gd name="connsiteX410" fmla="*/ 4997161 w 12192000"/>
              <a:gd name="connsiteY410" fmla="*/ 3159221 h 6858000"/>
              <a:gd name="connsiteX411" fmla="*/ 4936176 w 12192000"/>
              <a:gd name="connsiteY411" fmla="*/ 3159221 h 6858000"/>
              <a:gd name="connsiteX412" fmla="*/ 7680548 w 12192000"/>
              <a:gd name="connsiteY412" fmla="*/ 3047626 h 6858000"/>
              <a:gd name="connsiteX413" fmla="*/ 7685993 w 12192000"/>
              <a:gd name="connsiteY413" fmla="*/ 3071461 h 6858000"/>
              <a:gd name="connsiteX414" fmla="*/ 7646788 w 12192000"/>
              <a:gd name="connsiteY414" fmla="*/ 3114799 h 6858000"/>
              <a:gd name="connsiteX415" fmla="*/ 7629363 w 12192000"/>
              <a:gd name="connsiteY415" fmla="*/ 3111549 h 6858000"/>
              <a:gd name="connsiteX416" fmla="*/ 7746979 w 12192000"/>
              <a:gd name="connsiteY416" fmla="*/ 3042208 h 6858000"/>
              <a:gd name="connsiteX417" fmla="*/ 7746979 w 12192000"/>
              <a:gd name="connsiteY417" fmla="*/ 3071461 h 6858000"/>
              <a:gd name="connsiteX418" fmla="*/ 7828657 w 12192000"/>
              <a:gd name="connsiteY418" fmla="*/ 3071461 h 6858000"/>
              <a:gd name="connsiteX419" fmla="*/ 7828657 w 12192000"/>
              <a:gd name="connsiteY419" fmla="*/ 3042208 h 6858000"/>
              <a:gd name="connsiteX420" fmla="*/ 4865388 w 12192000"/>
              <a:gd name="connsiteY420" fmla="*/ 3037875 h 6858000"/>
              <a:gd name="connsiteX421" fmla="*/ 4865388 w 12192000"/>
              <a:gd name="connsiteY421" fmla="*/ 3354242 h 6858000"/>
              <a:gd name="connsiteX422" fmla="*/ 4992805 w 12192000"/>
              <a:gd name="connsiteY422" fmla="*/ 3354242 h 6858000"/>
              <a:gd name="connsiteX423" fmla="*/ 5077750 w 12192000"/>
              <a:gd name="connsiteY423" fmla="*/ 3332573 h 6858000"/>
              <a:gd name="connsiteX424" fmla="*/ 5111510 w 12192000"/>
              <a:gd name="connsiteY424" fmla="*/ 3258898 h 6858000"/>
              <a:gd name="connsiteX425" fmla="*/ 5076661 w 12192000"/>
              <a:gd name="connsiteY425" fmla="*/ 3190641 h 6858000"/>
              <a:gd name="connsiteX426" fmla="*/ 5104976 w 12192000"/>
              <a:gd name="connsiteY426" fmla="*/ 3126718 h 6858000"/>
              <a:gd name="connsiteX427" fmla="*/ 5066860 w 12192000"/>
              <a:gd name="connsiteY427" fmla="*/ 3055210 h 6858000"/>
              <a:gd name="connsiteX428" fmla="*/ 4992805 w 12192000"/>
              <a:gd name="connsiteY428" fmla="*/ 3037875 h 6858000"/>
              <a:gd name="connsiteX429" fmla="*/ 8159724 w 12192000"/>
              <a:gd name="connsiteY429" fmla="*/ 3028123 h 6858000"/>
              <a:gd name="connsiteX430" fmla="*/ 8195662 w 12192000"/>
              <a:gd name="connsiteY430" fmla="*/ 3067127 h 6858000"/>
              <a:gd name="connsiteX431" fmla="*/ 8159724 w 12192000"/>
              <a:gd name="connsiteY431" fmla="*/ 3107215 h 6858000"/>
              <a:gd name="connsiteX432" fmla="*/ 8122697 w 12192000"/>
              <a:gd name="connsiteY432" fmla="*/ 3067127 h 6858000"/>
              <a:gd name="connsiteX433" fmla="*/ 8159724 w 12192000"/>
              <a:gd name="connsiteY433" fmla="*/ 3028123 h 6858000"/>
              <a:gd name="connsiteX434" fmla="*/ 6602401 w 12192000"/>
              <a:gd name="connsiteY434" fmla="*/ 3028123 h 6858000"/>
              <a:gd name="connsiteX435" fmla="*/ 6638339 w 12192000"/>
              <a:gd name="connsiteY435" fmla="*/ 3067127 h 6858000"/>
              <a:gd name="connsiteX436" fmla="*/ 6602401 w 12192000"/>
              <a:gd name="connsiteY436" fmla="*/ 3107215 h 6858000"/>
              <a:gd name="connsiteX437" fmla="*/ 6565374 w 12192000"/>
              <a:gd name="connsiteY437" fmla="*/ 3067127 h 6858000"/>
              <a:gd name="connsiteX438" fmla="*/ 6602401 w 12192000"/>
              <a:gd name="connsiteY438" fmla="*/ 3028123 h 6858000"/>
              <a:gd name="connsiteX439" fmla="*/ 7989834 w 12192000"/>
              <a:gd name="connsiteY439" fmla="*/ 3027041 h 6858000"/>
              <a:gd name="connsiteX440" fmla="*/ 8029040 w 12192000"/>
              <a:gd name="connsiteY440" fmla="*/ 3071462 h 6858000"/>
              <a:gd name="connsiteX441" fmla="*/ 7989834 w 12192000"/>
              <a:gd name="connsiteY441" fmla="*/ 3115883 h 6858000"/>
              <a:gd name="connsiteX442" fmla="*/ 7950629 w 12192000"/>
              <a:gd name="connsiteY442" fmla="*/ 3071462 h 6858000"/>
              <a:gd name="connsiteX443" fmla="*/ 7989834 w 12192000"/>
              <a:gd name="connsiteY443" fmla="*/ 3027041 h 6858000"/>
              <a:gd name="connsiteX444" fmla="*/ 6319252 w 12192000"/>
              <a:gd name="connsiteY444" fmla="*/ 3027041 h 6858000"/>
              <a:gd name="connsiteX445" fmla="*/ 6358457 w 12192000"/>
              <a:gd name="connsiteY445" fmla="*/ 3071462 h 6858000"/>
              <a:gd name="connsiteX446" fmla="*/ 6319252 w 12192000"/>
              <a:gd name="connsiteY446" fmla="*/ 3115883 h 6858000"/>
              <a:gd name="connsiteX447" fmla="*/ 6280046 w 12192000"/>
              <a:gd name="connsiteY447" fmla="*/ 3071462 h 6858000"/>
              <a:gd name="connsiteX448" fmla="*/ 6319252 w 12192000"/>
              <a:gd name="connsiteY448" fmla="*/ 3027041 h 6858000"/>
              <a:gd name="connsiteX449" fmla="*/ 7646788 w 12192000"/>
              <a:gd name="connsiteY449" fmla="*/ 3027040 h 6858000"/>
              <a:gd name="connsiteX450" fmla="*/ 7664212 w 12192000"/>
              <a:gd name="connsiteY450" fmla="*/ 3031374 h 6858000"/>
              <a:gd name="connsiteX451" fmla="*/ 7613027 w 12192000"/>
              <a:gd name="connsiteY451" fmla="*/ 3095297 h 6858000"/>
              <a:gd name="connsiteX452" fmla="*/ 7607582 w 12192000"/>
              <a:gd name="connsiteY452" fmla="*/ 3071461 h 6858000"/>
              <a:gd name="connsiteX453" fmla="*/ 7646788 w 12192000"/>
              <a:gd name="connsiteY453" fmla="*/ 3027040 h 6858000"/>
              <a:gd name="connsiteX454" fmla="*/ 6772290 w 12192000"/>
              <a:gd name="connsiteY454" fmla="*/ 3024874 h 6858000"/>
              <a:gd name="connsiteX455" fmla="*/ 6807139 w 12192000"/>
              <a:gd name="connsiteY455" fmla="*/ 3056294 h 6858000"/>
              <a:gd name="connsiteX456" fmla="*/ 6737441 w 12192000"/>
              <a:gd name="connsiteY456" fmla="*/ 3056294 h 6858000"/>
              <a:gd name="connsiteX457" fmla="*/ 6772290 w 12192000"/>
              <a:gd name="connsiteY457" fmla="*/ 3024874 h 6858000"/>
              <a:gd name="connsiteX458" fmla="*/ 7505213 w 12192000"/>
              <a:gd name="connsiteY458" fmla="*/ 3001038 h 6858000"/>
              <a:gd name="connsiteX459" fmla="*/ 7505213 w 12192000"/>
              <a:gd name="connsiteY459" fmla="*/ 3153804 h 6858000"/>
              <a:gd name="connsiteX460" fmla="*/ 7487788 w 12192000"/>
              <a:gd name="connsiteY460" fmla="*/ 3172222 h 6858000"/>
              <a:gd name="connsiteX461" fmla="*/ 7477987 w 12192000"/>
              <a:gd name="connsiteY461" fmla="*/ 3171139 h 6858000"/>
              <a:gd name="connsiteX462" fmla="*/ 7477987 w 12192000"/>
              <a:gd name="connsiteY462" fmla="*/ 3198225 h 6858000"/>
              <a:gd name="connsiteX463" fmla="*/ 7496501 w 12192000"/>
              <a:gd name="connsiteY463" fmla="*/ 3200392 h 6858000"/>
              <a:gd name="connsiteX464" fmla="*/ 7537884 w 12192000"/>
              <a:gd name="connsiteY464" fmla="*/ 3154887 h 6858000"/>
              <a:gd name="connsiteX465" fmla="*/ 7537884 w 12192000"/>
              <a:gd name="connsiteY465" fmla="*/ 3001038 h 6858000"/>
              <a:gd name="connsiteX466" fmla="*/ 7344035 w 12192000"/>
              <a:gd name="connsiteY466" fmla="*/ 3001037 h 6858000"/>
              <a:gd name="connsiteX467" fmla="*/ 7344035 w 12192000"/>
              <a:gd name="connsiteY467" fmla="*/ 3140802 h 6858000"/>
              <a:gd name="connsiteX468" fmla="*/ 7377795 w 12192000"/>
              <a:gd name="connsiteY468" fmla="*/ 3140802 h 6858000"/>
              <a:gd name="connsiteX469" fmla="*/ 7377795 w 12192000"/>
              <a:gd name="connsiteY469" fmla="*/ 3001037 h 6858000"/>
              <a:gd name="connsiteX470" fmla="*/ 6501121 w 12192000"/>
              <a:gd name="connsiteY470" fmla="*/ 3001037 h 6858000"/>
              <a:gd name="connsiteX471" fmla="*/ 6460826 w 12192000"/>
              <a:gd name="connsiteY471" fmla="*/ 3024873 h 6858000"/>
              <a:gd name="connsiteX472" fmla="*/ 6460826 w 12192000"/>
              <a:gd name="connsiteY472" fmla="*/ 3002120 h 6858000"/>
              <a:gd name="connsiteX473" fmla="*/ 6428155 w 12192000"/>
              <a:gd name="connsiteY473" fmla="*/ 3002120 h 6858000"/>
              <a:gd name="connsiteX474" fmla="*/ 6428155 w 12192000"/>
              <a:gd name="connsiteY474" fmla="*/ 3141885 h 6858000"/>
              <a:gd name="connsiteX475" fmla="*/ 6461915 w 12192000"/>
              <a:gd name="connsiteY475" fmla="*/ 3141885 h 6858000"/>
              <a:gd name="connsiteX476" fmla="*/ 6461915 w 12192000"/>
              <a:gd name="connsiteY476" fmla="*/ 3074711 h 6858000"/>
              <a:gd name="connsiteX477" fmla="*/ 6500031 w 12192000"/>
              <a:gd name="connsiteY477" fmla="*/ 3033540 h 6858000"/>
              <a:gd name="connsiteX478" fmla="*/ 6509833 w 12192000"/>
              <a:gd name="connsiteY478" fmla="*/ 3034516 h 6858000"/>
              <a:gd name="connsiteX479" fmla="*/ 6509833 w 12192000"/>
              <a:gd name="connsiteY479" fmla="*/ 3034624 h 6858000"/>
              <a:gd name="connsiteX480" fmla="*/ 6510922 w 12192000"/>
              <a:gd name="connsiteY480" fmla="*/ 3034624 h 6858000"/>
              <a:gd name="connsiteX481" fmla="*/ 6509833 w 12192000"/>
              <a:gd name="connsiteY481" fmla="*/ 3034516 h 6858000"/>
              <a:gd name="connsiteX482" fmla="*/ 6509833 w 12192000"/>
              <a:gd name="connsiteY482" fmla="*/ 3002120 h 6858000"/>
              <a:gd name="connsiteX483" fmla="*/ 6501121 w 12192000"/>
              <a:gd name="connsiteY483" fmla="*/ 3001037 h 6858000"/>
              <a:gd name="connsiteX484" fmla="*/ 8153190 w 12192000"/>
              <a:gd name="connsiteY484" fmla="*/ 2998870 h 6858000"/>
              <a:gd name="connsiteX485" fmla="*/ 8087848 w 12192000"/>
              <a:gd name="connsiteY485" fmla="*/ 3067127 h 6858000"/>
              <a:gd name="connsiteX486" fmla="*/ 8153190 w 12192000"/>
              <a:gd name="connsiteY486" fmla="*/ 3135385 h 6858000"/>
              <a:gd name="connsiteX487" fmla="*/ 8194574 w 12192000"/>
              <a:gd name="connsiteY487" fmla="*/ 3114799 h 6858000"/>
              <a:gd name="connsiteX488" fmla="*/ 8194574 w 12192000"/>
              <a:gd name="connsiteY488" fmla="*/ 3128884 h 6858000"/>
              <a:gd name="connsiteX489" fmla="*/ 8154279 w 12192000"/>
              <a:gd name="connsiteY489" fmla="*/ 3171138 h 6858000"/>
              <a:gd name="connsiteX490" fmla="*/ 8119430 w 12192000"/>
              <a:gd name="connsiteY490" fmla="*/ 3140802 h 6858000"/>
              <a:gd name="connsiteX491" fmla="*/ 8087848 w 12192000"/>
              <a:gd name="connsiteY491" fmla="*/ 3149469 h 6858000"/>
              <a:gd name="connsiteX492" fmla="*/ 8155368 w 12192000"/>
              <a:gd name="connsiteY492" fmla="*/ 3200391 h 6858000"/>
              <a:gd name="connsiteX493" fmla="*/ 8227245 w 12192000"/>
              <a:gd name="connsiteY493" fmla="*/ 3127800 h 6858000"/>
              <a:gd name="connsiteX494" fmla="*/ 8227245 w 12192000"/>
              <a:gd name="connsiteY494" fmla="*/ 3001037 h 6858000"/>
              <a:gd name="connsiteX495" fmla="*/ 8194574 w 12192000"/>
              <a:gd name="connsiteY495" fmla="*/ 3001037 h 6858000"/>
              <a:gd name="connsiteX496" fmla="*/ 8194574 w 12192000"/>
              <a:gd name="connsiteY496" fmla="*/ 3019456 h 6858000"/>
              <a:gd name="connsiteX497" fmla="*/ 8153190 w 12192000"/>
              <a:gd name="connsiteY497" fmla="*/ 2998870 h 6858000"/>
              <a:gd name="connsiteX498" fmla="*/ 6595867 w 12192000"/>
              <a:gd name="connsiteY498" fmla="*/ 2998870 h 6858000"/>
              <a:gd name="connsiteX499" fmla="*/ 6530525 w 12192000"/>
              <a:gd name="connsiteY499" fmla="*/ 3067127 h 6858000"/>
              <a:gd name="connsiteX500" fmla="*/ 6595867 w 12192000"/>
              <a:gd name="connsiteY500" fmla="*/ 3135385 h 6858000"/>
              <a:gd name="connsiteX501" fmla="*/ 6637251 w 12192000"/>
              <a:gd name="connsiteY501" fmla="*/ 3114799 h 6858000"/>
              <a:gd name="connsiteX502" fmla="*/ 6637251 w 12192000"/>
              <a:gd name="connsiteY502" fmla="*/ 3128884 h 6858000"/>
              <a:gd name="connsiteX503" fmla="*/ 6596956 w 12192000"/>
              <a:gd name="connsiteY503" fmla="*/ 3171138 h 6858000"/>
              <a:gd name="connsiteX504" fmla="*/ 6562107 w 12192000"/>
              <a:gd name="connsiteY504" fmla="*/ 3140802 h 6858000"/>
              <a:gd name="connsiteX505" fmla="*/ 6530525 w 12192000"/>
              <a:gd name="connsiteY505" fmla="*/ 3149469 h 6858000"/>
              <a:gd name="connsiteX506" fmla="*/ 6598045 w 12192000"/>
              <a:gd name="connsiteY506" fmla="*/ 3200391 h 6858000"/>
              <a:gd name="connsiteX507" fmla="*/ 6669922 w 12192000"/>
              <a:gd name="connsiteY507" fmla="*/ 3127800 h 6858000"/>
              <a:gd name="connsiteX508" fmla="*/ 6669922 w 12192000"/>
              <a:gd name="connsiteY508" fmla="*/ 3001037 h 6858000"/>
              <a:gd name="connsiteX509" fmla="*/ 6637251 w 12192000"/>
              <a:gd name="connsiteY509" fmla="*/ 3001037 h 6858000"/>
              <a:gd name="connsiteX510" fmla="*/ 6637251 w 12192000"/>
              <a:gd name="connsiteY510" fmla="*/ 3019456 h 6858000"/>
              <a:gd name="connsiteX511" fmla="*/ 6595867 w 12192000"/>
              <a:gd name="connsiteY511" fmla="*/ 2998870 h 6858000"/>
              <a:gd name="connsiteX512" fmla="*/ 7161077 w 12192000"/>
              <a:gd name="connsiteY512" fmla="*/ 2997787 h 6858000"/>
              <a:gd name="connsiteX513" fmla="*/ 7119694 w 12192000"/>
              <a:gd name="connsiteY513" fmla="*/ 3019456 h 6858000"/>
              <a:gd name="connsiteX514" fmla="*/ 7119694 w 12192000"/>
              <a:gd name="connsiteY514" fmla="*/ 3001037 h 6858000"/>
              <a:gd name="connsiteX515" fmla="*/ 7088112 w 12192000"/>
              <a:gd name="connsiteY515" fmla="*/ 3001037 h 6858000"/>
              <a:gd name="connsiteX516" fmla="*/ 7088112 w 12192000"/>
              <a:gd name="connsiteY516" fmla="*/ 3140802 h 6858000"/>
              <a:gd name="connsiteX517" fmla="*/ 7088112 w 12192000"/>
              <a:gd name="connsiteY517" fmla="*/ 3141886 h 6858000"/>
              <a:gd name="connsiteX518" fmla="*/ 7120783 w 12192000"/>
              <a:gd name="connsiteY518" fmla="*/ 3141886 h 6858000"/>
              <a:gd name="connsiteX519" fmla="*/ 7120783 w 12192000"/>
              <a:gd name="connsiteY519" fmla="*/ 3058460 h 6858000"/>
              <a:gd name="connsiteX520" fmla="*/ 7150187 w 12192000"/>
              <a:gd name="connsiteY520" fmla="*/ 3027040 h 6858000"/>
              <a:gd name="connsiteX521" fmla="*/ 7177413 w 12192000"/>
              <a:gd name="connsiteY521" fmla="*/ 3056293 h 6858000"/>
              <a:gd name="connsiteX522" fmla="*/ 7177413 w 12192000"/>
              <a:gd name="connsiteY522" fmla="*/ 3141886 h 6858000"/>
              <a:gd name="connsiteX523" fmla="*/ 7210084 w 12192000"/>
              <a:gd name="connsiteY523" fmla="*/ 3141886 h 6858000"/>
              <a:gd name="connsiteX524" fmla="*/ 7210084 w 12192000"/>
              <a:gd name="connsiteY524" fmla="*/ 3058460 h 6858000"/>
              <a:gd name="connsiteX525" fmla="*/ 7239488 w 12192000"/>
              <a:gd name="connsiteY525" fmla="*/ 3027040 h 6858000"/>
              <a:gd name="connsiteX526" fmla="*/ 7266714 w 12192000"/>
              <a:gd name="connsiteY526" fmla="*/ 3056293 h 6858000"/>
              <a:gd name="connsiteX527" fmla="*/ 7266714 w 12192000"/>
              <a:gd name="connsiteY527" fmla="*/ 3141886 h 6858000"/>
              <a:gd name="connsiteX528" fmla="*/ 7299385 w 12192000"/>
              <a:gd name="connsiteY528" fmla="*/ 3141886 h 6858000"/>
              <a:gd name="connsiteX529" fmla="*/ 7299385 w 12192000"/>
              <a:gd name="connsiteY529" fmla="*/ 3050876 h 6858000"/>
              <a:gd name="connsiteX530" fmla="*/ 7249289 w 12192000"/>
              <a:gd name="connsiteY530" fmla="*/ 2997787 h 6858000"/>
              <a:gd name="connsiteX531" fmla="*/ 7203550 w 12192000"/>
              <a:gd name="connsiteY531" fmla="*/ 3022706 h 6858000"/>
              <a:gd name="connsiteX532" fmla="*/ 7161077 w 12192000"/>
              <a:gd name="connsiteY532" fmla="*/ 2997787 h 6858000"/>
              <a:gd name="connsiteX533" fmla="*/ 7989834 w 12192000"/>
              <a:gd name="connsiteY533" fmla="*/ 2996704 h 6858000"/>
              <a:gd name="connsiteX534" fmla="*/ 7916869 w 12192000"/>
              <a:gd name="connsiteY534" fmla="*/ 3071462 h 6858000"/>
              <a:gd name="connsiteX535" fmla="*/ 7989834 w 12192000"/>
              <a:gd name="connsiteY535" fmla="*/ 3146220 h 6858000"/>
              <a:gd name="connsiteX536" fmla="*/ 8062800 w 12192000"/>
              <a:gd name="connsiteY536" fmla="*/ 3071462 h 6858000"/>
              <a:gd name="connsiteX537" fmla="*/ 7989834 w 12192000"/>
              <a:gd name="connsiteY537" fmla="*/ 2996704 h 6858000"/>
              <a:gd name="connsiteX538" fmla="*/ 6920400 w 12192000"/>
              <a:gd name="connsiteY538" fmla="*/ 2996704 h 6858000"/>
              <a:gd name="connsiteX539" fmla="*/ 6868126 w 12192000"/>
              <a:gd name="connsiteY539" fmla="*/ 3042209 h 6858000"/>
              <a:gd name="connsiteX540" fmla="*/ 6906242 w 12192000"/>
              <a:gd name="connsiteY540" fmla="*/ 3083380 h 6858000"/>
              <a:gd name="connsiteX541" fmla="*/ 6926934 w 12192000"/>
              <a:gd name="connsiteY541" fmla="*/ 3087714 h 6858000"/>
              <a:gd name="connsiteX542" fmla="*/ 6943269 w 12192000"/>
              <a:gd name="connsiteY542" fmla="*/ 3102882 h 6858000"/>
              <a:gd name="connsiteX543" fmla="*/ 6922578 w 12192000"/>
              <a:gd name="connsiteY543" fmla="*/ 3119134 h 6858000"/>
              <a:gd name="connsiteX544" fmla="*/ 6894263 w 12192000"/>
              <a:gd name="connsiteY544" fmla="*/ 3095298 h 6858000"/>
              <a:gd name="connsiteX545" fmla="*/ 6864859 w 12192000"/>
              <a:gd name="connsiteY545" fmla="*/ 3102882 h 6858000"/>
              <a:gd name="connsiteX546" fmla="*/ 6922578 w 12192000"/>
              <a:gd name="connsiteY546" fmla="*/ 3145136 h 6858000"/>
              <a:gd name="connsiteX547" fmla="*/ 6975941 w 12192000"/>
              <a:gd name="connsiteY547" fmla="*/ 3100715 h 6858000"/>
              <a:gd name="connsiteX548" fmla="*/ 6935646 w 12192000"/>
              <a:gd name="connsiteY548" fmla="*/ 3058461 h 6858000"/>
              <a:gd name="connsiteX549" fmla="*/ 6913865 w 12192000"/>
              <a:gd name="connsiteY549" fmla="*/ 3054127 h 6858000"/>
              <a:gd name="connsiteX550" fmla="*/ 6899708 w 12192000"/>
              <a:gd name="connsiteY550" fmla="*/ 3038958 h 6858000"/>
              <a:gd name="connsiteX551" fmla="*/ 6920400 w 12192000"/>
              <a:gd name="connsiteY551" fmla="*/ 3022707 h 6858000"/>
              <a:gd name="connsiteX552" fmla="*/ 6946537 w 12192000"/>
              <a:gd name="connsiteY552" fmla="*/ 3043292 h 6858000"/>
              <a:gd name="connsiteX553" fmla="*/ 6974852 w 12192000"/>
              <a:gd name="connsiteY553" fmla="*/ 3035708 h 6858000"/>
              <a:gd name="connsiteX554" fmla="*/ 6920400 w 12192000"/>
              <a:gd name="connsiteY554" fmla="*/ 2996704 h 6858000"/>
              <a:gd name="connsiteX555" fmla="*/ 6773379 w 12192000"/>
              <a:gd name="connsiteY555" fmla="*/ 2996704 h 6858000"/>
              <a:gd name="connsiteX556" fmla="*/ 6704770 w 12192000"/>
              <a:gd name="connsiteY556" fmla="*/ 3070378 h 6858000"/>
              <a:gd name="connsiteX557" fmla="*/ 6776646 w 12192000"/>
              <a:gd name="connsiteY557" fmla="*/ 3145136 h 6858000"/>
              <a:gd name="connsiteX558" fmla="*/ 6839811 w 12192000"/>
              <a:gd name="connsiteY558" fmla="*/ 3100715 h 6858000"/>
              <a:gd name="connsiteX559" fmla="*/ 6810407 w 12192000"/>
              <a:gd name="connsiteY559" fmla="*/ 3092047 h 6858000"/>
              <a:gd name="connsiteX560" fmla="*/ 6775558 w 12192000"/>
              <a:gd name="connsiteY560" fmla="*/ 3116967 h 6858000"/>
              <a:gd name="connsiteX561" fmla="*/ 6737441 w 12192000"/>
              <a:gd name="connsiteY561" fmla="*/ 3080129 h 6858000"/>
              <a:gd name="connsiteX562" fmla="*/ 6840900 w 12192000"/>
              <a:gd name="connsiteY562" fmla="*/ 3080129 h 6858000"/>
              <a:gd name="connsiteX563" fmla="*/ 6841989 w 12192000"/>
              <a:gd name="connsiteY563" fmla="*/ 3069295 h 6858000"/>
              <a:gd name="connsiteX564" fmla="*/ 6773379 w 12192000"/>
              <a:gd name="connsiteY564" fmla="*/ 2996704 h 6858000"/>
              <a:gd name="connsiteX565" fmla="*/ 6319252 w 12192000"/>
              <a:gd name="connsiteY565" fmla="*/ 2996704 h 6858000"/>
              <a:gd name="connsiteX566" fmla="*/ 6246286 w 12192000"/>
              <a:gd name="connsiteY566" fmla="*/ 3071462 h 6858000"/>
              <a:gd name="connsiteX567" fmla="*/ 6319252 w 12192000"/>
              <a:gd name="connsiteY567" fmla="*/ 3146220 h 6858000"/>
              <a:gd name="connsiteX568" fmla="*/ 6392217 w 12192000"/>
              <a:gd name="connsiteY568" fmla="*/ 3071462 h 6858000"/>
              <a:gd name="connsiteX569" fmla="*/ 6319252 w 12192000"/>
              <a:gd name="connsiteY569" fmla="*/ 2996704 h 6858000"/>
              <a:gd name="connsiteX570" fmla="*/ 7699061 w 12192000"/>
              <a:gd name="connsiteY570" fmla="*/ 2988036 h 6858000"/>
              <a:gd name="connsiteX571" fmla="*/ 7683815 w 12192000"/>
              <a:gd name="connsiteY571" fmla="*/ 3006455 h 6858000"/>
              <a:gd name="connsiteX572" fmla="*/ 7646788 w 12192000"/>
              <a:gd name="connsiteY572" fmla="*/ 2997787 h 6858000"/>
              <a:gd name="connsiteX573" fmla="*/ 7573822 w 12192000"/>
              <a:gd name="connsiteY573" fmla="*/ 3072545 h 6858000"/>
              <a:gd name="connsiteX574" fmla="*/ 7592336 w 12192000"/>
              <a:gd name="connsiteY574" fmla="*/ 3123467 h 6858000"/>
              <a:gd name="connsiteX575" fmla="*/ 7578178 w 12192000"/>
              <a:gd name="connsiteY575" fmla="*/ 3141886 h 6858000"/>
              <a:gd name="connsiteX576" fmla="*/ 7596692 w 12192000"/>
              <a:gd name="connsiteY576" fmla="*/ 3155970 h 6858000"/>
              <a:gd name="connsiteX577" fmla="*/ 7610849 w 12192000"/>
              <a:gd name="connsiteY577" fmla="*/ 3137552 h 6858000"/>
              <a:gd name="connsiteX578" fmla="*/ 7646788 w 12192000"/>
              <a:gd name="connsiteY578" fmla="*/ 3146219 h 6858000"/>
              <a:gd name="connsiteX579" fmla="*/ 7719753 w 12192000"/>
              <a:gd name="connsiteY579" fmla="*/ 3071461 h 6858000"/>
              <a:gd name="connsiteX580" fmla="*/ 7701240 w 12192000"/>
              <a:gd name="connsiteY580" fmla="*/ 3021623 h 6858000"/>
              <a:gd name="connsiteX581" fmla="*/ 7716486 w 12192000"/>
              <a:gd name="connsiteY581" fmla="*/ 3003204 h 6858000"/>
              <a:gd name="connsiteX582" fmla="*/ 6036102 w 12192000"/>
              <a:gd name="connsiteY582" fmla="*/ 2937114 h 6858000"/>
              <a:gd name="connsiteX583" fmla="*/ 6036102 w 12192000"/>
              <a:gd name="connsiteY583" fmla="*/ 3140802 h 6858000"/>
              <a:gd name="connsiteX584" fmla="*/ 6070951 w 12192000"/>
              <a:gd name="connsiteY584" fmla="*/ 3140802 h 6858000"/>
              <a:gd name="connsiteX585" fmla="*/ 6070951 w 12192000"/>
              <a:gd name="connsiteY585" fmla="*/ 2985869 h 6858000"/>
              <a:gd name="connsiteX586" fmla="*/ 6172232 w 12192000"/>
              <a:gd name="connsiteY586" fmla="*/ 3140802 h 6858000"/>
              <a:gd name="connsiteX587" fmla="*/ 6208170 w 12192000"/>
              <a:gd name="connsiteY587" fmla="*/ 3140802 h 6858000"/>
              <a:gd name="connsiteX588" fmla="*/ 6208170 w 12192000"/>
              <a:gd name="connsiteY588" fmla="*/ 2937114 h 6858000"/>
              <a:gd name="connsiteX589" fmla="*/ 6173321 w 12192000"/>
              <a:gd name="connsiteY589" fmla="*/ 2937114 h 6858000"/>
              <a:gd name="connsiteX590" fmla="*/ 6173321 w 12192000"/>
              <a:gd name="connsiteY590" fmla="*/ 3081213 h 6858000"/>
              <a:gd name="connsiteX591" fmla="*/ 6080753 w 12192000"/>
              <a:gd name="connsiteY591" fmla="*/ 2937114 h 6858000"/>
              <a:gd name="connsiteX592" fmla="*/ 7424624 w 12192000"/>
              <a:gd name="connsiteY592" fmla="*/ 2932780 h 6858000"/>
              <a:gd name="connsiteX593" fmla="*/ 7424624 w 12192000"/>
              <a:gd name="connsiteY593" fmla="*/ 3140802 h 6858000"/>
              <a:gd name="connsiteX594" fmla="*/ 7457295 w 12192000"/>
              <a:gd name="connsiteY594" fmla="*/ 3140802 h 6858000"/>
              <a:gd name="connsiteX595" fmla="*/ 7457295 w 12192000"/>
              <a:gd name="connsiteY595" fmla="*/ 2932780 h 6858000"/>
              <a:gd name="connsiteX596" fmla="*/ 7360371 w 12192000"/>
              <a:gd name="connsiteY596" fmla="*/ 2930613 h 6858000"/>
              <a:gd name="connsiteX597" fmla="*/ 7338590 w 12192000"/>
              <a:gd name="connsiteY597" fmla="*/ 2952282 h 6858000"/>
              <a:gd name="connsiteX598" fmla="*/ 7360371 w 12192000"/>
              <a:gd name="connsiteY598" fmla="*/ 2973951 h 6858000"/>
              <a:gd name="connsiteX599" fmla="*/ 7382152 w 12192000"/>
              <a:gd name="connsiteY599" fmla="*/ 2952282 h 6858000"/>
              <a:gd name="connsiteX600" fmla="*/ 7360371 w 12192000"/>
              <a:gd name="connsiteY600" fmla="*/ 2930613 h 6858000"/>
              <a:gd name="connsiteX601" fmla="*/ 7520460 w 12192000"/>
              <a:gd name="connsiteY601" fmla="*/ 2929530 h 6858000"/>
              <a:gd name="connsiteX602" fmla="*/ 7498679 w 12192000"/>
              <a:gd name="connsiteY602" fmla="*/ 2951199 h 6858000"/>
              <a:gd name="connsiteX603" fmla="*/ 7520460 w 12192000"/>
              <a:gd name="connsiteY603" fmla="*/ 2972868 h 6858000"/>
              <a:gd name="connsiteX604" fmla="*/ 7542240 w 12192000"/>
              <a:gd name="connsiteY604" fmla="*/ 2951199 h 6858000"/>
              <a:gd name="connsiteX605" fmla="*/ 7520460 w 12192000"/>
              <a:gd name="connsiteY605" fmla="*/ 2929530 h 6858000"/>
              <a:gd name="connsiteX606" fmla="*/ 4512540 w 12192000"/>
              <a:gd name="connsiteY606" fmla="*/ 2715007 h 6858000"/>
              <a:gd name="connsiteX607" fmla="*/ 4486403 w 12192000"/>
              <a:gd name="connsiteY607" fmla="*/ 2741010 h 6858000"/>
              <a:gd name="connsiteX608" fmla="*/ 4486403 w 12192000"/>
              <a:gd name="connsiteY608" fmla="*/ 3159221 h 6858000"/>
              <a:gd name="connsiteX609" fmla="*/ 4066034 w 12192000"/>
              <a:gd name="connsiteY609" fmla="*/ 3159221 h 6858000"/>
              <a:gd name="connsiteX610" fmla="*/ 4039897 w 12192000"/>
              <a:gd name="connsiteY610" fmla="*/ 3185224 h 6858000"/>
              <a:gd name="connsiteX611" fmla="*/ 4039897 w 12192000"/>
              <a:gd name="connsiteY611" fmla="*/ 3677110 h 6858000"/>
              <a:gd name="connsiteX612" fmla="*/ 4108507 w 12192000"/>
              <a:gd name="connsiteY612" fmla="*/ 3677110 h 6858000"/>
              <a:gd name="connsiteX613" fmla="*/ 4108507 w 12192000"/>
              <a:gd name="connsiteY613" fmla="*/ 3227478 h 6858000"/>
              <a:gd name="connsiteX614" fmla="*/ 4486403 w 12192000"/>
              <a:gd name="connsiteY614" fmla="*/ 3227478 h 6858000"/>
              <a:gd name="connsiteX615" fmla="*/ 4486403 w 12192000"/>
              <a:gd name="connsiteY615" fmla="*/ 3353158 h 6858000"/>
              <a:gd name="connsiteX616" fmla="*/ 4555012 w 12192000"/>
              <a:gd name="connsiteY616" fmla="*/ 3353158 h 6858000"/>
              <a:gd name="connsiteX617" fmla="*/ 4555012 w 12192000"/>
              <a:gd name="connsiteY617" fmla="*/ 3226395 h 6858000"/>
              <a:gd name="connsiteX618" fmla="*/ 4682430 w 12192000"/>
              <a:gd name="connsiteY618" fmla="*/ 3226395 h 6858000"/>
              <a:gd name="connsiteX619" fmla="*/ 4682430 w 12192000"/>
              <a:gd name="connsiteY619" fmla="*/ 3158138 h 6858000"/>
              <a:gd name="connsiteX620" fmla="*/ 4555012 w 12192000"/>
              <a:gd name="connsiteY620" fmla="*/ 3158138 h 6858000"/>
              <a:gd name="connsiteX621" fmla="*/ 4555012 w 12192000"/>
              <a:gd name="connsiteY621" fmla="*/ 2783265 h 6858000"/>
              <a:gd name="connsiteX622" fmla="*/ 5211702 w 12192000"/>
              <a:gd name="connsiteY622" fmla="*/ 2783265 h 6858000"/>
              <a:gd name="connsiteX623" fmla="*/ 5211702 w 12192000"/>
              <a:gd name="connsiteY623" fmla="*/ 2715007 h 6858000"/>
              <a:gd name="connsiteX624" fmla="*/ 5365257 w 12192000"/>
              <a:gd name="connsiteY624" fmla="*/ 2711757 h 6858000"/>
              <a:gd name="connsiteX625" fmla="*/ 5365257 w 12192000"/>
              <a:gd name="connsiteY625" fmla="*/ 2904611 h 6858000"/>
              <a:gd name="connsiteX626" fmla="*/ 5491584 w 12192000"/>
              <a:gd name="connsiteY626" fmla="*/ 3033541 h 6858000"/>
              <a:gd name="connsiteX627" fmla="*/ 5617914 w 12192000"/>
              <a:gd name="connsiteY627" fmla="*/ 2904611 h 6858000"/>
              <a:gd name="connsiteX628" fmla="*/ 5617914 w 12192000"/>
              <a:gd name="connsiteY628" fmla="*/ 2711757 h 6858000"/>
              <a:gd name="connsiteX629" fmla="*/ 5547126 w 12192000"/>
              <a:gd name="connsiteY629" fmla="*/ 2711757 h 6858000"/>
              <a:gd name="connsiteX630" fmla="*/ 5547126 w 12192000"/>
              <a:gd name="connsiteY630" fmla="*/ 2903527 h 6858000"/>
              <a:gd name="connsiteX631" fmla="*/ 5491584 w 12192000"/>
              <a:gd name="connsiteY631" fmla="*/ 2967451 h 6858000"/>
              <a:gd name="connsiteX632" fmla="*/ 5436043 w 12192000"/>
              <a:gd name="connsiteY632" fmla="*/ 2903527 h 6858000"/>
              <a:gd name="connsiteX633" fmla="*/ 5436043 w 12192000"/>
              <a:gd name="connsiteY633" fmla="*/ 2711757 h 6858000"/>
              <a:gd name="connsiteX634" fmla="*/ 0 w 12192000"/>
              <a:gd name="connsiteY634" fmla="*/ 0 h 6858000"/>
              <a:gd name="connsiteX635" fmla="*/ 12192000 w 12192000"/>
              <a:gd name="connsiteY635" fmla="*/ 0 h 6858000"/>
              <a:gd name="connsiteX636" fmla="*/ 12192000 w 12192000"/>
              <a:gd name="connsiteY636" fmla="*/ 6858000 h 6858000"/>
              <a:gd name="connsiteX637" fmla="*/ 0 w 12192000"/>
              <a:gd name="connsiteY6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Lst>
            <a:rect l="l" t="t" r="r" b="b"/>
            <a:pathLst>
              <a:path w="12192000" h="6858000">
                <a:moveTo>
                  <a:pt x="3852583" y="3804956"/>
                </a:moveTo>
                <a:lnTo>
                  <a:pt x="3852583" y="4120240"/>
                </a:lnTo>
                <a:lnTo>
                  <a:pt x="3923370" y="4120240"/>
                </a:lnTo>
                <a:lnTo>
                  <a:pt x="3923370" y="3933887"/>
                </a:lnTo>
                <a:lnTo>
                  <a:pt x="4040987" y="4120240"/>
                </a:lnTo>
                <a:lnTo>
                  <a:pt x="4109596" y="4120240"/>
                </a:lnTo>
                <a:lnTo>
                  <a:pt x="4109596" y="3804956"/>
                </a:lnTo>
                <a:lnTo>
                  <a:pt x="4039897" y="3804956"/>
                </a:lnTo>
                <a:lnTo>
                  <a:pt x="4039897" y="3988059"/>
                </a:lnTo>
                <a:lnTo>
                  <a:pt x="3923370" y="3804956"/>
                </a:lnTo>
                <a:close/>
                <a:moveTo>
                  <a:pt x="7262357" y="3797372"/>
                </a:moveTo>
                <a:cubicBezTo>
                  <a:pt x="7285227" y="3797372"/>
                  <a:pt x="7296117" y="3812541"/>
                  <a:pt x="7297206" y="3828792"/>
                </a:cubicBezTo>
                <a:lnTo>
                  <a:pt x="7227508" y="3828792"/>
                </a:lnTo>
                <a:cubicBezTo>
                  <a:pt x="7228597" y="3813624"/>
                  <a:pt x="7241665" y="3797372"/>
                  <a:pt x="7262357" y="3797372"/>
                </a:cubicBezTo>
                <a:close/>
                <a:moveTo>
                  <a:pt x="6662298" y="3797372"/>
                </a:moveTo>
                <a:cubicBezTo>
                  <a:pt x="6685168" y="3797372"/>
                  <a:pt x="6696058" y="3812541"/>
                  <a:pt x="6697148" y="3828792"/>
                </a:cubicBezTo>
                <a:lnTo>
                  <a:pt x="6627449" y="3828792"/>
                </a:lnTo>
                <a:cubicBezTo>
                  <a:pt x="6628538" y="3813624"/>
                  <a:pt x="6641606" y="3797372"/>
                  <a:pt x="6662298" y="3797372"/>
                </a:cubicBezTo>
                <a:close/>
                <a:moveTo>
                  <a:pt x="7016235" y="3774620"/>
                </a:moveTo>
                <a:lnTo>
                  <a:pt x="7016235" y="3914384"/>
                </a:lnTo>
                <a:lnTo>
                  <a:pt x="7049995" y="3914384"/>
                </a:lnTo>
                <a:lnTo>
                  <a:pt x="7049995" y="3774620"/>
                </a:lnTo>
                <a:close/>
                <a:moveTo>
                  <a:pt x="6433600" y="3774620"/>
                </a:moveTo>
                <a:lnTo>
                  <a:pt x="6491319" y="3914385"/>
                </a:lnTo>
                <a:lnTo>
                  <a:pt x="6525079" y="3914385"/>
                </a:lnTo>
                <a:lnTo>
                  <a:pt x="6578442" y="3774620"/>
                </a:lnTo>
                <a:lnTo>
                  <a:pt x="6543593" y="3774620"/>
                </a:lnTo>
                <a:lnTo>
                  <a:pt x="6507655" y="3874297"/>
                </a:lnTo>
                <a:lnTo>
                  <a:pt x="6470627" y="3774620"/>
                </a:lnTo>
                <a:close/>
                <a:moveTo>
                  <a:pt x="6372614" y="3774620"/>
                </a:moveTo>
                <a:lnTo>
                  <a:pt x="6372614" y="3914384"/>
                </a:lnTo>
                <a:lnTo>
                  <a:pt x="6406374" y="3914384"/>
                </a:lnTo>
                <a:lnTo>
                  <a:pt x="6406374" y="3774620"/>
                </a:lnTo>
                <a:close/>
                <a:moveTo>
                  <a:pt x="6031745" y="3774620"/>
                </a:moveTo>
                <a:lnTo>
                  <a:pt x="6031745" y="3863463"/>
                </a:lnTo>
                <a:cubicBezTo>
                  <a:pt x="6031745" y="3893799"/>
                  <a:pt x="6051348" y="3918719"/>
                  <a:pt x="6085108" y="3918719"/>
                </a:cubicBezTo>
                <a:cubicBezTo>
                  <a:pt x="6101443" y="3918719"/>
                  <a:pt x="6117779" y="3911135"/>
                  <a:pt x="6125402" y="3900300"/>
                </a:cubicBezTo>
                <a:cubicBezTo>
                  <a:pt x="6125402" y="3905717"/>
                  <a:pt x="6125402" y="3912218"/>
                  <a:pt x="6126491" y="3915468"/>
                </a:cubicBezTo>
                <a:lnTo>
                  <a:pt x="6158073" y="3915468"/>
                </a:lnTo>
                <a:cubicBezTo>
                  <a:pt x="6158073" y="3910051"/>
                  <a:pt x="6156984" y="3901383"/>
                  <a:pt x="6156984" y="3889465"/>
                </a:cubicBezTo>
                <a:lnTo>
                  <a:pt x="6156984" y="3774620"/>
                </a:lnTo>
                <a:lnTo>
                  <a:pt x="6123224" y="3774620"/>
                </a:lnTo>
                <a:lnTo>
                  <a:pt x="6123224" y="3856962"/>
                </a:lnTo>
                <a:cubicBezTo>
                  <a:pt x="6123224" y="3875381"/>
                  <a:pt x="6113423" y="3888382"/>
                  <a:pt x="6093821" y="3888382"/>
                </a:cubicBezTo>
                <a:cubicBezTo>
                  <a:pt x="6073129" y="3888382"/>
                  <a:pt x="6065505" y="3874297"/>
                  <a:pt x="6065505" y="3856962"/>
                </a:cubicBezTo>
                <a:lnTo>
                  <a:pt x="6065505" y="3774620"/>
                </a:lnTo>
                <a:close/>
                <a:moveTo>
                  <a:pt x="6838722" y="3773536"/>
                </a:moveTo>
                <a:cubicBezTo>
                  <a:pt x="6820209" y="3773536"/>
                  <a:pt x="6804962" y="3782204"/>
                  <a:pt x="6798428" y="3797372"/>
                </a:cubicBezTo>
                <a:lnTo>
                  <a:pt x="6798428" y="3774619"/>
                </a:lnTo>
                <a:lnTo>
                  <a:pt x="6765757" y="3774619"/>
                </a:lnTo>
                <a:lnTo>
                  <a:pt x="6765757" y="3914384"/>
                </a:lnTo>
                <a:lnTo>
                  <a:pt x="6799517" y="3914384"/>
                </a:lnTo>
                <a:lnTo>
                  <a:pt x="6799517" y="3847211"/>
                </a:lnTo>
                <a:cubicBezTo>
                  <a:pt x="6799517" y="3821208"/>
                  <a:pt x="6811496" y="3806039"/>
                  <a:pt x="6837633" y="3806039"/>
                </a:cubicBezTo>
                <a:lnTo>
                  <a:pt x="6847435" y="3807015"/>
                </a:lnTo>
                <a:lnTo>
                  <a:pt x="6847435" y="3807123"/>
                </a:lnTo>
                <a:lnTo>
                  <a:pt x="6848524" y="3807123"/>
                </a:lnTo>
                <a:lnTo>
                  <a:pt x="6847435" y="3807015"/>
                </a:lnTo>
                <a:lnTo>
                  <a:pt x="6847435" y="3774619"/>
                </a:lnTo>
                <a:cubicBezTo>
                  <a:pt x="6846346" y="3773536"/>
                  <a:pt x="6843079" y="3773536"/>
                  <a:pt x="6838722" y="3773536"/>
                </a:cubicBezTo>
                <a:close/>
                <a:moveTo>
                  <a:pt x="7262357" y="3770286"/>
                </a:moveTo>
                <a:cubicBezTo>
                  <a:pt x="7226419" y="3770286"/>
                  <a:pt x="7193748" y="3799539"/>
                  <a:pt x="7193748" y="3843961"/>
                </a:cubicBezTo>
                <a:cubicBezTo>
                  <a:pt x="7193748" y="3891632"/>
                  <a:pt x="7227508" y="3918719"/>
                  <a:pt x="7265624" y="3918719"/>
                </a:cubicBezTo>
                <a:cubicBezTo>
                  <a:pt x="7299384" y="3918719"/>
                  <a:pt x="7321165" y="3899216"/>
                  <a:pt x="7328788" y="3874297"/>
                </a:cubicBezTo>
                <a:lnTo>
                  <a:pt x="7299384" y="3865630"/>
                </a:lnTo>
                <a:cubicBezTo>
                  <a:pt x="7295028" y="3879714"/>
                  <a:pt x="7285227" y="3890549"/>
                  <a:pt x="7264535" y="3890549"/>
                </a:cubicBezTo>
                <a:cubicBezTo>
                  <a:pt x="7243844" y="3890549"/>
                  <a:pt x="7227508" y="3875381"/>
                  <a:pt x="7226419" y="3853712"/>
                </a:cubicBezTo>
                <a:lnTo>
                  <a:pt x="7329878" y="3853712"/>
                </a:lnTo>
                <a:cubicBezTo>
                  <a:pt x="7330967" y="3852628"/>
                  <a:pt x="7330967" y="3848294"/>
                  <a:pt x="7330967" y="3842877"/>
                </a:cubicBezTo>
                <a:cubicBezTo>
                  <a:pt x="7330967" y="3798456"/>
                  <a:pt x="7305919" y="3770286"/>
                  <a:pt x="7262357" y="3770286"/>
                </a:cubicBezTo>
                <a:close/>
                <a:moveTo>
                  <a:pt x="6662298" y="3770286"/>
                </a:moveTo>
                <a:cubicBezTo>
                  <a:pt x="6626360" y="3770286"/>
                  <a:pt x="6593689" y="3799539"/>
                  <a:pt x="6593689" y="3843961"/>
                </a:cubicBezTo>
                <a:cubicBezTo>
                  <a:pt x="6593689" y="3891632"/>
                  <a:pt x="6627449" y="3918719"/>
                  <a:pt x="6665565" y="3918719"/>
                </a:cubicBezTo>
                <a:cubicBezTo>
                  <a:pt x="6699326" y="3918719"/>
                  <a:pt x="6721107" y="3899216"/>
                  <a:pt x="6728730" y="3874297"/>
                </a:cubicBezTo>
                <a:lnTo>
                  <a:pt x="6699326" y="3865630"/>
                </a:lnTo>
                <a:cubicBezTo>
                  <a:pt x="6694970" y="3879714"/>
                  <a:pt x="6685168" y="3890549"/>
                  <a:pt x="6664477" y="3890549"/>
                </a:cubicBezTo>
                <a:cubicBezTo>
                  <a:pt x="6643785" y="3890549"/>
                  <a:pt x="6627449" y="3875381"/>
                  <a:pt x="6626360" y="3853712"/>
                </a:cubicBezTo>
                <a:lnTo>
                  <a:pt x="6729819" y="3853712"/>
                </a:lnTo>
                <a:cubicBezTo>
                  <a:pt x="6730908" y="3852628"/>
                  <a:pt x="6730908" y="3848294"/>
                  <a:pt x="6730908" y="3842877"/>
                </a:cubicBezTo>
                <a:cubicBezTo>
                  <a:pt x="6730908" y="3798456"/>
                  <a:pt x="6705860" y="3770286"/>
                  <a:pt x="6662298" y="3770286"/>
                </a:cubicBezTo>
                <a:close/>
                <a:moveTo>
                  <a:pt x="6277868" y="3770286"/>
                </a:moveTo>
                <a:cubicBezTo>
                  <a:pt x="6262621" y="3770286"/>
                  <a:pt x="6245197" y="3776787"/>
                  <a:pt x="6236484" y="3793039"/>
                </a:cubicBezTo>
                <a:lnTo>
                  <a:pt x="6236484" y="3774620"/>
                </a:lnTo>
                <a:lnTo>
                  <a:pt x="6203813" y="3774620"/>
                </a:lnTo>
                <a:lnTo>
                  <a:pt x="6203813" y="3914385"/>
                </a:lnTo>
                <a:lnTo>
                  <a:pt x="6236484" y="3914385"/>
                </a:lnTo>
                <a:lnTo>
                  <a:pt x="6236484" y="3834209"/>
                </a:lnTo>
                <a:cubicBezTo>
                  <a:pt x="6236484" y="3815791"/>
                  <a:pt x="6246285" y="3800623"/>
                  <a:pt x="6265888" y="3800623"/>
                </a:cubicBezTo>
                <a:cubicBezTo>
                  <a:pt x="6287669" y="3800623"/>
                  <a:pt x="6295292" y="3814707"/>
                  <a:pt x="6295292" y="3832043"/>
                </a:cubicBezTo>
                <a:lnTo>
                  <a:pt x="6295292" y="3914385"/>
                </a:lnTo>
                <a:lnTo>
                  <a:pt x="6329052" y="3914385"/>
                </a:lnTo>
                <a:lnTo>
                  <a:pt x="6329052" y="3825542"/>
                </a:lnTo>
                <a:cubicBezTo>
                  <a:pt x="6329052" y="3795205"/>
                  <a:pt x="6312717" y="3770286"/>
                  <a:pt x="6277868" y="3770286"/>
                </a:cubicBezTo>
                <a:close/>
                <a:moveTo>
                  <a:pt x="6923667" y="3769202"/>
                </a:moveTo>
                <a:cubicBezTo>
                  <a:pt x="6894263" y="3769202"/>
                  <a:pt x="6871393" y="3789788"/>
                  <a:pt x="6871393" y="3814707"/>
                </a:cubicBezTo>
                <a:cubicBezTo>
                  <a:pt x="6871393" y="3834209"/>
                  <a:pt x="6884462" y="3850461"/>
                  <a:pt x="6909510" y="3855878"/>
                </a:cubicBezTo>
                <a:lnTo>
                  <a:pt x="6930201" y="3860212"/>
                </a:lnTo>
                <a:cubicBezTo>
                  <a:pt x="6941091" y="3862379"/>
                  <a:pt x="6946537" y="3867796"/>
                  <a:pt x="6946537" y="3875380"/>
                </a:cubicBezTo>
                <a:cubicBezTo>
                  <a:pt x="6946537" y="3884048"/>
                  <a:pt x="6940002" y="3891632"/>
                  <a:pt x="6925845" y="3891632"/>
                </a:cubicBezTo>
                <a:cubicBezTo>
                  <a:pt x="6908420" y="3891632"/>
                  <a:pt x="6898619" y="3880797"/>
                  <a:pt x="6897530" y="3867796"/>
                </a:cubicBezTo>
                <a:lnTo>
                  <a:pt x="6868126" y="3874297"/>
                </a:lnTo>
                <a:cubicBezTo>
                  <a:pt x="6869215" y="3890548"/>
                  <a:pt x="6885551" y="3916551"/>
                  <a:pt x="6925845" y="3916551"/>
                </a:cubicBezTo>
                <a:cubicBezTo>
                  <a:pt x="6961783" y="3916551"/>
                  <a:pt x="6979208" y="3893799"/>
                  <a:pt x="6979208" y="3872130"/>
                </a:cubicBezTo>
                <a:cubicBezTo>
                  <a:pt x="6979208" y="3851544"/>
                  <a:pt x="6965050" y="3835292"/>
                  <a:pt x="6938914" y="3829875"/>
                </a:cubicBezTo>
                <a:lnTo>
                  <a:pt x="6917133" y="3825541"/>
                </a:lnTo>
                <a:cubicBezTo>
                  <a:pt x="6908420" y="3824458"/>
                  <a:pt x="6902975" y="3819041"/>
                  <a:pt x="6902975" y="3811457"/>
                </a:cubicBezTo>
                <a:cubicBezTo>
                  <a:pt x="6902975" y="3802789"/>
                  <a:pt x="6911688" y="3795205"/>
                  <a:pt x="6923667" y="3795205"/>
                </a:cubicBezTo>
                <a:cubicBezTo>
                  <a:pt x="6942181" y="3795205"/>
                  <a:pt x="6948715" y="3808206"/>
                  <a:pt x="6949804" y="3815790"/>
                </a:cubicBezTo>
                <a:lnTo>
                  <a:pt x="6978119" y="3808206"/>
                </a:lnTo>
                <a:cubicBezTo>
                  <a:pt x="6975941" y="3794121"/>
                  <a:pt x="6962872" y="3769202"/>
                  <a:pt x="6923667" y="3769202"/>
                </a:cubicBezTo>
                <a:close/>
                <a:moveTo>
                  <a:pt x="7378884" y="3733448"/>
                </a:moveTo>
                <a:lnTo>
                  <a:pt x="7378884" y="3754034"/>
                </a:lnTo>
                <a:cubicBezTo>
                  <a:pt x="7378884" y="3765952"/>
                  <a:pt x="7372350" y="3775703"/>
                  <a:pt x="7357104" y="3775703"/>
                </a:cubicBezTo>
                <a:lnTo>
                  <a:pt x="7349480" y="3775703"/>
                </a:lnTo>
                <a:lnTo>
                  <a:pt x="7349480" y="3804956"/>
                </a:lnTo>
                <a:lnTo>
                  <a:pt x="7375617" y="3804956"/>
                </a:lnTo>
                <a:lnTo>
                  <a:pt x="7375617" y="3875380"/>
                </a:lnTo>
                <a:cubicBezTo>
                  <a:pt x="7375617" y="3901383"/>
                  <a:pt x="7391953" y="3916551"/>
                  <a:pt x="7418089" y="3916551"/>
                </a:cubicBezTo>
                <a:cubicBezTo>
                  <a:pt x="7430069" y="3916551"/>
                  <a:pt x="7436603" y="3913300"/>
                  <a:pt x="7438781" y="3912217"/>
                </a:cubicBezTo>
                <a:lnTo>
                  <a:pt x="7438781" y="3885131"/>
                </a:lnTo>
                <a:cubicBezTo>
                  <a:pt x="7436603" y="3885131"/>
                  <a:pt x="7431158" y="3886214"/>
                  <a:pt x="7426802" y="3886214"/>
                </a:cubicBezTo>
                <a:cubicBezTo>
                  <a:pt x="7414822" y="3886214"/>
                  <a:pt x="7409377" y="3880797"/>
                  <a:pt x="7409377" y="3868879"/>
                </a:cubicBezTo>
                <a:lnTo>
                  <a:pt x="7409377" y="3803872"/>
                </a:lnTo>
                <a:lnTo>
                  <a:pt x="7438781" y="3803872"/>
                </a:lnTo>
                <a:lnTo>
                  <a:pt x="7438781" y="3774619"/>
                </a:lnTo>
                <a:lnTo>
                  <a:pt x="7409377" y="3774619"/>
                </a:lnTo>
                <a:lnTo>
                  <a:pt x="7409377" y="3733448"/>
                </a:lnTo>
                <a:close/>
                <a:moveTo>
                  <a:pt x="7108803" y="3733448"/>
                </a:moveTo>
                <a:lnTo>
                  <a:pt x="7108803" y="3754034"/>
                </a:lnTo>
                <a:cubicBezTo>
                  <a:pt x="7108803" y="3765952"/>
                  <a:pt x="7102269" y="3775703"/>
                  <a:pt x="7087022" y="3775703"/>
                </a:cubicBezTo>
                <a:lnTo>
                  <a:pt x="7079399" y="3775703"/>
                </a:lnTo>
                <a:lnTo>
                  <a:pt x="7079399" y="3804956"/>
                </a:lnTo>
                <a:lnTo>
                  <a:pt x="7105536" y="3804956"/>
                </a:lnTo>
                <a:lnTo>
                  <a:pt x="7105536" y="3875380"/>
                </a:lnTo>
                <a:cubicBezTo>
                  <a:pt x="7105536" y="3901383"/>
                  <a:pt x="7121871" y="3916551"/>
                  <a:pt x="7148008" y="3916551"/>
                </a:cubicBezTo>
                <a:cubicBezTo>
                  <a:pt x="7159988" y="3916551"/>
                  <a:pt x="7166522" y="3913300"/>
                  <a:pt x="7168700" y="3912217"/>
                </a:cubicBezTo>
                <a:lnTo>
                  <a:pt x="7168700" y="3885131"/>
                </a:lnTo>
                <a:cubicBezTo>
                  <a:pt x="7166522" y="3885131"/>
                  <a:pt x="7161077" y="3886214"/>
                  <a:pt x="7156721" y="3886214"/>
                </a:cubicBezTo>
                <a:cubicBezTo>
                  <a:pt x="7144741" y="3886214"/>
                  <a:pt x="7139296" y="3880797"/>
                  <a:pt x="7139296" y="3868879"/>
                </a:cubicBezTo>
                <a:lnTo>
                  <a:pt x="7139296" y="3803872"/>
                </a:lnTo>
                <a:lnTo>
                  <a:pt x="7168700" y="3803872"/>
                </a:lnTo>
                <a:lnTo>
                  <a:pt x="7168700" y="3774619"/>
                </a:lnTo>
                <a:lnTo>
                  <a:pt x="7139296" y="3774619"/>
                </a:lnTo>
                <a:lnTo>
                  <a:pt x="7139296" y="3733448"/>
                </a:lnTo>
                <a:close/>
                <a:moveTo>
                  <a:pt x="7032570" y="3703112"/>
                </a:moveTo>
                <a:cubicBezTo>
                  <a:pt x="7020591" y="3703112"/>
                  <a:pt x="7010790" y="3712863"/>
                  <a:pt x="7010790" y="3724781"/>
                </a:cubicBezTo>
                <a:cubicBezTo>
                  <a:pt x="7010790" y="3736699"/>
                  <a:pt x="7020591" y="3746450"/>
                  <a:pt x="7032570" y="3746450"/>
                </a:cubicBezTo>
                <a:cubicBezTo>
                  <a:pt x="7044550" y="3746450"/>
                  <a:pt x="7054351" y="3736699"/>
                  <a:pt x="7054351" y="3724781"/>
                </a:cubicBezTo>
                <a:cubicBezTo>
                  <a:pt x="7054351" y="3712863"/>
                  <a:pt x="7044550" y="3703112"/>
                  <a:pt x="7032570" y="3703112"/>
                </a:cubicBezTo>
                <a:close/>
                <a:moveTo>
                  <a:pt x="6390039" y="3703112"/>
                </a:moveTo>
                <a:cubicBezTo>
                  <a:pt x="6378059" y="3703112"/>
                  <a:pt x="6368258" y="3712863"/>
                  <a:pt x="6368258" y="3724781"/>
                </a:cubicBezTo>
                <a:cubicBezTo>
                  <a:pt x="6368258" y="3736699"/>
                  <a:pt x="6378059" y="3746450"/>
                  <a:pt x="6390039" y="3746450"/>
                </a:cubicBezTo>
                <a:cubicBezTo>
                  <a:pt x="6402018" y="3746450"/>
                  <a:pt x="6411820" y="3736699"/>
                  <a:pt x="6411820" y="3724781"/>
                </a:cubicBezTo>
                <a:cubicBezTo>
                  <a:pt x="6411820" y="3712863"/>
                  <a:pt x="6402018" y="3703112"/>
                  <a:pt x="6390039" y="3703112"/>
                </a:cubicBezTo>
                <a:close/>
                <a:moveTo>
                  <a:pt x="4364431" y="3482089"/>
                </a:moveTo>
                <a:lnTo>
                  <a:pt x="4364431" y="3797372"/>
                </a:lnTo>
                <a:lnTo>
                  <a:pt x="4434129" y="3797372"/>
                </a:lnTo>
                <a:lnTo>
                  <a:pt x="4434129" y="3618603"/>
                </a:lnTo>
                <a:lnTo>
                  <a:pt x="4498382" y="3793039"/>
                </a:lnTo>
                <a:lnTo>
                  <a:pt x="4549567" y="3793039"/>
                </a:lnTo>
                <a:lnTo>
                  <a:pt x="4613820" y="3620770"/>
                </a:lnTo>
                <a:lnTo>
                  <a:pt x="4613820" y="3797372"/>
                </a:lnTo>
                <a:lnTo>
                  <a:pt x="4682430" y="3797372"/>
                </a:lnTo>
                <a:lnTo>
                  <a:pt x="4682430" y="3482089"/>
                </a:lnTo>
                <a:lnTo>
                  <a:pt x="4598574" y="3482089"/>
                </a:lnTo>
                <a:lnTo>
                  <a:pt x="4524519" y="3680360"/>
                </a:lnTo>
                <a:lnTo>
                  <a:pt x="4451554" y="3482089"/>
                </a:lnTo>
                <a:close/>
                <a:moveTo>
                  <a:pt x="7506302" y="3463670"/>
                </a:moveTo>
                <a:lnTo>
                  <a:pt x="7506302" y="3470171"/>
                </a:lnTo>
                <a:cubicBezTo>
                  <a:pt x="7506302" y="3497257"/>
                  <a:pt x="7489966" y="3505925"/>
                  <a:pt x="7471453" y="3507008"/>
                </a:cubicBezTo>
                <a:cubicBezTo>
                  <a:pt x="7458384" y="3507008"/>
                  <a:pt x="7450761" y="3498340"/>
                  <a:pt x="7450761" y="3488589"/>
                </a:cubicBezTo>
                <a:cubicBezTo>
                  <a:pt x="7450761" y="3476672"/>
                  <a:pt x="7459473" y="3471254"/>
                  <a:pt x="7469275" y="3469087"/>
                </a:cubicBezTo>
                <a:close/>
                <a:moveTo>
                  <a:pt x="8145566" y="3413831"/>
                </a:moveTo>
                <a:cubicBezTo>
                  <a:pt x="8166258" y="3413831"/>
                  <a:pt x="8181505" y="3428999"/>
                  <a:pt x="8181505" y="3452835"/>
                </a:cubicBezTo>
                <a:cubicBezTo>
                  <a:pt x="8181505" y="3477755"/>
                  <a:pt x="8166258" y="3492923"/>
                  <a:pt x="8145566" y="3492923"/>
                </a:cubicBezTo>
                <a:cubicBezTo>
                  <a:pt x="8122697" y="3492923"/>
                  <a:pt x="8108539" y="3477755"/>
                  <a:pt x="8108539" y="3452835"/>
                </a:cubicBezTo>
                <a:cubicBezTo>
                  <a:pt x="8108539" y="3428999"/>
                  <a:pt x="8123786" y="3413831"/>
                  <a:pt x="8145566" y="3413831"/>
                </a:cubicBezTo>
                <a:close/>
                <a:moveTo>
                  <a:pt x="7654411" y="3413831"/>
                </a:moveTo>
                <a:cubicBezTo>
                  <a:pt x="7677280" y="3413831"/>
                  <a:pt x="7692527" y="3431166"/>
                  <a:pt x="7692527" y="3457169"/>
                </a:cubicBezTo>
                <a:cubicBezTo>
                  <a:pt x="7692527" y="3484255"/>
                  <a:pt x="7676191" y="3501590"/>
                  <a:pt x="7654411" y="3501590"/>
                </a:cubicBezTo>
                <a:cubicBezTo>
                  <a:pt x="7632630" y="3501590"/>
                  <a:pt x="7616294" y="3484255"/>
                  <a:pt x="7616294" y="3457169"/>
                </a:cubicBezTo>
                <a:cubicBezTo>
                  <a:pt x="7616294" y="3431166"/>
                  <a:pt x="7632630" y="3413831"/>
                  <a:pt x="7654411" y="3413831"/>
                </a:cubicBezTo>
                <a:close/>
                <a:moveTo>
                  <a:pt x="6103621" y="3413831"/>
                </a:moveTo>
                <a:cubicBezTo>
                  <a:pt x="6125402" y="3413831"/>
                  <a:pt x="6141738" y="3428999"/>
                  <a:pt x="6141738" y="3457169"/>
                </a:cubicBezTo>
                <a:cubicBezTo>
                  <a:pt x="6141738" y="3485339"/>
                  <a:pt x="6125402" y="3501590"/>
                  <a:pt x="6103621" y="3501590"/>
                </a:cubicBezTo>
                <a:cubicBezTo>
                  <a:pt x="6081841" y="3501590"/>
                  <a:pt x="6065505" y="3484255"/>
                  <a:pt x="6065505" y="3457169"/>
                </a:cubicBezTo>
                <a:cubicBezTo>
                  <a:pt x="6065505" y="3430083"/>
                  <a:pt x="6081841" y="3413831"/>
                  <a:pt x="6103621" y="3413831"/>
                </a:cubicBezTo>
                <a:close/>
                <a:moveTo>
                  <a:pt x="6353012" y="3412748"/>
                </a:moveTo>
                <a:cubicBezTo>
                  <a:pt x="6373703" y="3412748"/>
                  <a:pt x="6392217" y="3427916"/>
                  <a:pt x="6392217" y="3457170"/>
                </a:cubicBezTo>
                <a:cubicBezTo>
                  <a:pt x="6392217" y="3487506"/>
                  <a:pt x="6373703" y="3502674"/>
                  <a:pt x="6353012" y="3501591"/>
                </a:cubicBezTo>
                <a:cubicBezTo>
                  <a:pt x="6332320" y="3501591"/>
                  <a:pt x="6313806" y="3486423"/>
                  <a:pt x="6313806" y="3457170"/>
                </a:cubicBezTo>
                <a:cubicBezTo>
                  <a:pt x="6313806" y="3427916"/>
                  <a:pt x="6332320" y="3412748"/>
                  <a:pt x="6353012" y="3412748"/>
                </a:cubicBezTo>
                <a:close/>
                <a:moveTo>
                  <a:pt x="8316545" y="3410581"/>
                </a:moveTo>
                <a:cubicBezTo>
                  <a:pt x="8339415" y="3410581"/>
                  <a:pt x="8350306" y="3425750"/>
                  <a:pt x="8351395" y="3442001"/>
                </a:cubicBezTo>
                <a:lnTo>
                  <a:pt x="8281696" y="3442001"/>
                </a:lnTo>
                <a:cubicBezTo>
                  <a:pt x="8282786" y="3426833"/>
                  <a:pt x="8295854" y="3410581"/>
                  <a:pt x="8316545" y="3410581"/>
                </a:cubicBezTo>
                <a:close/>
                <a:moveTo>
                  <a:pt x="7819944" y="3410581"/>
                </a:moveTo>
                <a:cubicBezTo>
                  <a:pt x="7842814" y="3410581"/>
                  <a:pt x="7853704" y="3425750"/>
                  <a:pt x="7854794" y="3442001"/>
                </a:cubicBezTo>
                <a:lnTo>
                  <a:pt x="7785095" y="3442001"/>
                </a:lnTo>
                <a:cubicBezTo>
                  <a:pt x="7786184" y="3426833"/>
                  <a:pt x="7799252" y="3410581"/>
                  <a:pt x="7819944" y="3410581"/>
                </a:cubicBezTo>
                <a:close/>
                <a:moveTo>
                  <a:pt x="6859413" y="3410581"/>
                </a:moveTo>
                <a:cubicBezTo>
                  <a:pt x="6882283" y="3410581"/>
                  <a:pt x="6893173" y="3425750"/>
                  <a:pt x="6894263" y="3442001"/>
                </a:cubicBezTo>
                <a:lnTo>
                  <a:pt x="6824564" y="3442001"/>
                </a:lnTo>
                <a:cubicBezTo>
                  <a:pt x="6825653" y="3426833"/>
                  <a:pt x="6838721" y="3410581"/>
                  <a:pt x="6859413" y="3410581"/>
                </a:cubicBezTo>
                <a:close/>
                <a:moveTo>
                  <a:pt x="8003992" y="3387829"/>
                </a:moveTo>
                <a:lnTo>
                  <a:pt x="8003992" y="3527593"/>
                </a:lnTo>
                <a:lnTo>
                  <a:pt x="8037752" y="3527593"/>
                </a:lnTo>
                <a:lnTo>
                  <a:pt x="8037752" y="3387829"/>
                </a:lnTo>
                <a:close/>
                <a:moveTo>
                  <a:pt x="6613291" y="3387829"/>
                </a:moveTo>
                <a:lnTo>
                  <a:pt x="6613291" y="3527593"/>
                </a:lnTo>
                <a:lnTo>
                  <a:pt x="6647051" y="3527593"/>
                </a:lnTo>
                <a:lnTo>
                  <a:pt x="6647051" y="3387829"/>
                </a:lnTo>
                <a:close/>
                <a:moveTo>
                  <a:pt x="6211436" y="3387829"/>
                </a:moveTo>
                <a:lnTo>
                  <a:pt x="6211436" y="3527593"/>
                </a:lnTo>
                <a:lnTo>
                  <a:pt x="6245196" y="3527593"/>
                </a:lnTo>
                <a:lnTo>
                  <a:pt x="6245196" y="3387829"/>
                </a:lnTo>
                <a:close/>
                <a:moveTo>
                  <a:pt x="6439045" y="3387828"/>
                </a:moveTo>
                <a:lnTo>
                  <a:pt x="6496764" y="3527593"/>
                </a:lnTo>
                <a:lnTo>
                  <a:pt x="6530524" y="3527593"/>
                </a:lnTo>
                <a:lnTo>
                  <a:pt x="6583887" y="3387828"/>
                </a:lnTo>
                <a:lnTo>
                  <a:pt x="6549038" y="3387828"/>
                </a:lnTo>
                <a:lnTo>
                  <a:pt x="6513100" y="3487505"/>
                </a:lnTo>
                <a:lnTo>
                  <a:pt x="6476072" y="3387828"/>
                </a:lnTo>
                <a:close/>
                <a:moveTo>
                  <a:pt x="8139032" y="3384578"/>
                </a:moveTo>
                <a:cubicBezTo>
                  <a:pt x="8099827" y="3384578"/>
                  <a:pt x="8073690" y="3414915"/>
                  <a:pt x="8073690" y="3452835"/>
                </a:cubicBezTo>
                <a:cubicBezTo>
                  <a:pt x="8073690" y="3491839"/>
                  <a:pt x="8102005" y="3521093"/>
                  <a:pt x="8139032" y="3521093"/>
                </a:cubicBezTo>
                <a:cubicBezTo>
                  <a:pt x="8159724" y="3521093"/>
                  <a:pt x="8173882" y="3511341"/>
                  <a:pt x="8180416" y="3500507"/>
                </a:cubicBezTo>
                <a:lnTo>
                  <a:pt x="8180416" y="3515675"/>
                </a:lnTo>
                <a:cubicBezTo>
                  <a:pt x="8180416" y="3544928"/>
                  <a:pt x="8166258" y="3557930"/>
                  <a:pt x="8140121" y="3557930"/>
                </a:cubicBezTo>
                <a:cubicBezTo>
                  <a:pt x="8121607" y="3557930"/>
                  <a:pt x="8107450" y="3544928"/>
                  <a:pt x="8105272" y="3527593"/>
                </a:cubicBezTo>
                <a:lnTo>
                  <a:pt x="8073690" y="3536261"/>
                </a:lnTo>
                <a:cubicBezTo>
                  <a:pt x="8078046" y="3564430"/>
                  <a:pt x="8104183" y="3587183"/>
                  <a:pt x="8141210" y="3587183"/>
                </a:cubicBezTo>
                <a:cubicBezTo>
                  <a:pt x="8193484" y="3587183"/>
                  <a:pt x="8213087" y="3551429"/>
                  <a:pt x="8213087" y="3514592"/>
                </a:cubicBezTo>
                <a:lnTo>
                  <a:pt x="8213087" y="3387828"/>
                </a:lnTo>
                <a:lnTo>
                  <a:pt x="8180416" y="3387828"/>
                </a:lnTo>
                <a:lnTo>
                  <a:pt x="8180416" y="3405163"/>
                </a:lnTo>
                <a:cubicBezTo>
                  <a:pt x="8174971" y="3393246"/>
                  <a:pt x="8160813" y="3384578"/>
                  <a:pt x="8139032" y="3384578"/>
                </a:cubicBezTo>
                <a:close/>
                <a:moveTo>
                  <a:pt x="7660945" y="3384578"/>
                </a:moveTo>
                <a:cubicBezTo>
                  <a:pt x="7639164" y="3384578"/>
                  <a:pt x="7622828" y="3394329"/>
                  <a:pt x="7616294" y="3406247"/>
                </a:cubicBezTo>
                <a:lnTo>
                  <a:pt x="7616294" y="3387828"/>
                </a:lnTo>
                <a:lnTo>
                  <a:pt x="7583623" y="3387828"/>
                </a:lnTo>
                <a:lnTo>
                  <a:pt x="7583623" y="3581766"/>
                </a:lnTo>
                <a:lnTo>
                  <a:pt x="7617383" y="3581766"/>
                </a:lnTo>
                <a:lnTo>
                  <a:pt x="7617383" y="3511341"/>
                </a:lnTo>
                <a:cubicBezTo>
                  <a:pt x="7623917" y="3522176"/>
                  <a:pt x="7639164" y="3530844"/>
                  <a:pt x="7659856" y="3530844"/>
                </a:cubicBezTo>
                <a:cubicBezTo>
                  <a:pt x="7700150" y="3530844"/>
                  <a:pt x="7726287" y="3499423"/>
                  <a:pt x="7726287" y="3457169"/>
                </a:cubicBezTo>
                <a:cubicBezTo>
                  <a:pt x="7726287" y="3415998"/>
                  <a:pt x="7702328" y="3384578"/>
                  <a:pt x="7660945" y="3384578"/>
                </a:cubicBezTo>
                <a:close/>
                <a:moveTo>
                  <a:pt x="8316545" y="3383495"/>
                </a:moveTo>
                <a:cubicBezTo>
                  <a:pt x="8280607" y="3383495"/>
                  <a:pt x="8247936" y="3412748"/>
                  <a:pt x="8247936" y="3457170"/>
                </a:cubicBezTo>
                <a:cubicBezTo>
                  <a:pt x="8247936" y="3504841"/>
                  <a:pt x="8281696" y="3531928"/>
                  <a:pt x="8319812" y="3531928"/>
                </a:cubicBezTo>
                <a:cubicBezTo>
                  <a:pt x="8353573" y="3531928"/>
                  <a:pt x="8375354" y="3512425"/>
                  <a:pt x="8382977" y="3487506"/>
                </a:cubicBezTo>
                <a:lnTo>
                  <a:pt x="8353573" y="3478838"/>
                </a:lnTo>
                <a:cubicBezTo>
                  <a:pt x="8349217" y="3492923"/>
                  <a:pt x="8339415" y="3503758"/>
                  <a:pt x="8318724" y="3503758"/>
                </a:cubicBezTo>
                <a:cubicBezTo>
                  <a:pt x="8298032" y="3503758"/>
                  <a:pt x="8281696" y="3488589"/>
                  <a:pt x="8280607" y="3466921"/>
                </a:cubicBezTo>
                <a:lnTo>
                  <a:pt x="8384066" y="3466921"/>
                </a:lnTo>
                <a:cubicBezTo>
                  <a:pt x="8385155" y="3465837"/>
                  <a:pt x="8385155" y="3461503"/>
                  <a:pt x="8385155" y="3456086"/>
                </a:cubicBezTo>
                <a:cubicBezTo>
                  <a:pt x="8385155" y="3411665"/>
                  <a:pt x="8360107" y="3383495"/>
                  <a:pt x="8316545" y="3383495"/>
                </a:cubicBezTo>
                <a:close/>
                <a:moveTo>
                  <a:pt x="7819944" y="3383495"/>
                </a:moveTo>
                <a:cubicBezTo>
                  <a:pt x="7784006" y="3383495"/>
                  <a:pt x="7751335" y="3412748"/>
                  <a:pt x="7751335" y="3457170"/>
                </a:cubicBezTo>
                <a:cubicBezTo>
                  <a:pt x="7751335" y="3504841"/>
                  <a:pt x="7785095" y="3531928"/>
                  <a:pt x="7823211" y="3531928"/>
                </a:cubicBezTo>
                <a:cubicBezTo>
                  <a:pt x="7856971" y="3531928"/>
                  <a:pt x="7878752" y="3512425"/>
                  <a:pt x="7886375" y="3487506"/>
                </a:cubicBezTo>
                <a:lnTo>
                  <a:pt x="7856971" y="3478838"/>
                </a:lnTo>
                <a:cubicBezTo>
                  <a:pt x="7852616" y="3492923"/>
                  <a:pt x="7842814" y="3503758"/>
                  <a:pt x="7822122" y="3503758"/>
                </a:cubicBezTo>
                <a:cubicBezTo>
                  <a:pt x="7801431" y="3503758"/>
                  <a:pt x="7785095" y="3488589"/>
                  <a:pt x="7784006" y="3466921"/>
                </a:cubicBezTo>
                <a:lnTo>
                  <a:pt x="7887465" y="3466921"/>
                </a:lnTo>
                <a:cubicBezTo>
                  <a:pt x="7888554" y="3465837"/>
                  <a:pt x="7888554" y="3461503"/>
                  <a:pt x="7888554" y="3456086"/>
                </a:cubicBezTo>
                <a:cubicBezTo>
                  <a:pt x="7888554" y="3411665"/>
                  <a:pt x="7863506" y="3383495"/>
                  <a:pt x="7819944" y="3383495"/>
                </a:cubicBezTo>
                <a:close/>
                <a:moveTo>
                  <a:pt x="7480165" y="3383495"/>
                </a:moveTo>
                <a:cubicBezTo>
                  <a:pt x="7446405" y="3383495"/>
                  <a:pt x="7423535" y="3405164"/>
                  <a:pt x="7421357" y="3429000"/>
                </a:cubicBezTo>
                <a:lnTo>
                  <a:pt x="7451850" y="3435501"/>
                </a:lnTo>
                <a:cubicBezTo>
                  <a:pt x="7454028" y="3421416"/>
                  <a:pt x="7463829" y="3410581"/>
                  <a:pt x="7481254" y="3410581"/>
                </a:cubicBezTo>
                <a:cubicBezTo>
                  <a:pt x="7499767" y="3410581"/>
                  <a:pt x="7507391" y="3420332"/>
                  <a:pt x="7507391" y="3432250"/>
                </a:cubicBezTo>
                <a:cubicBezTo>
                  <a:pt x="7507391" y="3436584"/>
                  <a:pt x="7504124" y="3440918"/>
                  <a:pt x="7496500" y="3442001"/>
                </a:cubicBezTo>
                <a:lnTo>
                  <a:pt x="7460562" y="3447418"/>
                </a:lnTo>
                <a:cubicBezTo>
                  <a:pt x="7435514" y="3450669"/>
                  <a:pt x="7417001" y="3464754"/>
                  <a:pt x="7418090" y="3489673"/>
                </a:cubicBezTo>
                <a:cubicBezTo>
                  <a:pt x="7418090" y="3511342"/>
                  <a:pt x="7436603" y="3531928"/>
                  <a:pt x="7466008" y="3531928"/>
                </a:cubicBezTo>
                <a:cubicBezTo>
                  <a:pt x="7488877" y="3531928"/>
                  <a:pt x="7503034" y="3520010"/>
                  <a:pt x="7509569" y="3509175"/>
                </a:cubicBezTo>
                <a:cubicBezTo>
                  <a:pt x="7509569" y="3521093"/>
                  <a:pt x="7510658" y="3526510"/>
                  <a:pt x="7510658" y="3527594"/>
                </a:cubicBezTo>
                <a:lnTo>
                  <a:pt x="7542240" y="3527594"/>
                </a:lnTo>
                <a:cubicBezTo>
                  <a:pt x="7541151" y="3525427"/>
                  <a:pt x="7540062" y="3517843"/>
                  <a:pt x="7540062" y="3504841"/>
                </a:cubicBezTo>
                <a:lnTo>
                  <a:pt x="7540062" y="3435501"/>
                </a:lnTo>
                <a:cubicBezTo>
                  <a:pt x="7540062" y="3408414"/>
                  <a:pt x="7523726" y="3383495"/>
                  <a:pt x="7480165" y="3383495"/>
                </a:cubicBezTo>
                <a:close/>
                <a:moveTo>
                  <a:pt x="7176324" y="3383495"/>
                </a:moveTo>
                <a:cubicBezTo>
                  <a:pt x="7146920" y="3383495"/>
                  <a:pt x="7124050" y="3404081"/>
                  <a:pt x="7124050" y="3429000"/>
                </a:cubicBezTo>
                <a:cubicBezTo>
                  <a:pt x="7124050" y="3448502"/>
                  <a:pt x="7137119" y="3464754"/>
                  <a:pt x="7162167" y="3470171"/>
                </a:cubicBezTo>
                <a:lnTo>
                  <a:pt x="7182858" y="3474505"/>
                </a:lnTo>
                <a:cubicBezTo>
                  <a:pt x="7193749" y="3476672"/>
                  <a:pt x="7199194" y="3482089"/>
                  <a:pt x="7199194" y="3489673"/>
                </a:cubicBezTo>
                <a:cubicBezTo>
                  <a:pt x="7199194" y="3498340"/>
                  <a:pt x="7192659" y="3505925"/>
                  <a:pt x="7178502" y="3505925"/>
                </a:cubicBezTo>
                <a:cubicBezTo>
                  <a:pt x="7161077" y="3505925"/>
                  <a:pt x="7151276" y="3495090"/>
                  <a:pt x="7150187" y="3482089"/>
                </a:cubicBezTo>
                <a:lnTo>
                  <a:pt x="7120783" y="3489673"/>
                </a:lnTo>
                <a:cubicBezTo>
                  <a:pt x="7121872" y="3504841"/>
                  <a:pt x="7138208" y="3531928"/>
                  <a:pt x="7178502" y="3531928"/>
                </a:cubicBezTo>
                <a:cubicBezTo>
                  <a:pt x="7214440" y="3531928"/>
                  <a:pt x="7231865" y="3508092"/>
                  <a:pt x="7231865" y="3486423"/>
                </a:cubicBezTo>
                <a:cubicBezTo>
                  <a:pt x="7231865" y="3465837"/>
                  <a:pt x="7217707" y="3449585"/>
                  <a:pt x="7191571" y="3444168"/>
                </a:cubicBezTo>
                <a:lnTo>
                  <a:pt x="7169790" y="3439834"/>
                </a:lnTo>
                <a:cubicBezTo>
                  <a:pt x="7161077" y="3438751"/>
                  <a:pt x="7155632" y="3433334"/>
                  <a:pt x="7155632" y="3425750"/>
                </a:cubicBezTo>
                <a:cubicBezTo>
                  <a:pt x="7155632" y="3417082"/>
                  <a:pt x="7164345" y="3409498"/>
                  <a:pt x="7176324" y="3409498"/>
                </a:cubicBezTo>
                <a:cubicBezTo>
                  <a:pt x="7194838" y="3409498"/>
                  <a:pt x="7201372" y="3422499"/>
                  <a:pt x="7202461" y="3430083"/>
                </a:cubicBezTo>
                <a:lnTo>
                  <a:pt x="7230776" y="3422499"/>
                </a:lnTo>
                <a:cubicBezTo>
                  <a:pt x="7228598" y="3408414"/>
                  <a:pt x="7215529" y="3383495"/>
                  <a:pt x="7176324" y="3383495"/>
                </a:cubicBezTo>
                <a:close/>
                <a:moveTo>
                  <a:pt x="7038016" y="3383495"/>
                </a:moveTo>
                <a:cubicBezTo>
                  <a:pt x="7022769" y="3383495"/>
                  <a:pt x="7005344" y="3389996"/>
                  <a:pt x="6996632" y="3406247"/>
                </a:cubicBezTo>
                <a:lnTo>
                  <a:pt x="6996632" y="3387829"/>
                </a:lnTo>
                <a:lnTo>
                  <a:pt x="6963961" y="3387829"/>
                </a:lnTo>
                <a:lnTo>
                  <a:pt x="6963961" y="3527594"/>
                </a:lnTo>
                <a:lnTo>
                  <a:pt x="6996632" y="3527594"/>
                </a:lnTo>
                <a:lnTo>
                  <a:pt x="6996632" y="3447418"/>
                </a:lnTo>
                <a:cubicBezTo>
                  <a:pt x="6996632" y="3429000"/>
                  <a:pt x="7006433" y="3413832"/>
                  <a:pt x="7026036" y="3413832"/>
                </a:cubicBezTo>
                <a:cubicBezTo>
                  <a:pt x="7047817" y="3413832"/>
                  <a:pt x="7055440" y="3427916"/>
                  <a:pt x="7055440" y="3445252"/>
                </a:cubicBezTo>
                <a:lnTo>
                  <a:pt x="7055440" y="3527594"/>
                </a:lnTo>
                <a:lnTo>
                  <a:pt x="7089200" y="3527594"/>
                </a:lnTo>
                <a:lnTo>
                  <a:pt x="7089200" y="3438751"/>
                </a:lnTo>
                <a:cubicBezTo>
                  <a:pt x="7089200" y="3408414"/>
                  <a:pt x="7072865" y="3383495"/>
                  <a:pt x="7038016" y="3383495"/>
                </a:cubicBezTo>
                <a:close/>
                <a:moveTo>
                  <a:pt x="6859413" y="3383495"/>
                </a:moveTo>
                <a:cubicBezTo>
                  <a:pt x="6823475" y="3383495"/>
                  <a:pt x="6790804" y="3412748"/>
                  <a:pt x="6790804" y="3457170"/>
                </a:cubicBezTo>
                <a:cubicBezTo>
                  <a:pt x="6790804" y="3504841"/>
                  <a:pt x="6824564" y="3531928"/>
                  <a:pt x="6862680" y="3531928"/>
                </a:cubicBezTo>
                <a:cubicBezTo>
                  <a:pt x="6896440" y="3531928"/>
                  <a:pt x="6918221" y="3512425"/>
                  <a:pt x="6925844" y="3487506"/>
                </a:cubicBezTo>
                <a:lnTo>
                  <a:pt x="6896440" y="3478838"/>
                </a:lnTo>
                <a:cubicBezTo>
                  <a:pt x="6892085" y="3492923"/>
                  <a:pt x="6882283" y="3503758"/>
                  <a:pt x="6861591" y="3503758"/>
                </a:cubicBezTo>
                <a:cubicBezTo>
                  <a:pt x="6840900" y="3503758"/>
                  <a:pt x="6824564" y="3488589"/>
                  <a:pt x="6823475" y="3466921"/>
                </a:cubicBezTo>
                <a:lnTo>
                  <a:pt x="6926934" y="3466921"/>
                </a:lnTo>
                <a:cubicBezTo>
                  <a:pt x="6928023" y="3465837"/>
                  <a:pt x="6928023" y="3461503"/>
                  <a:pt x="6928023" y="3456086"/>
                </a:cubicBezTo>
                <a:cubicBezTo>
                  <a:pt x="6928023" y="3411665"/>
                  <a:pt x="6902975" y="3383495"/>
                  <a:pt x="6859413" y="3383495"/>
                </a:cubicBezTo>
                <a:close/>
                <a:moveTo>
                  <a:pt x="6353012" y="3383495"/>
                </a:moveTo>
                <a:cubicBezTo>
                  <a:pt x="6310539" y="3383495"/>
                  <a:pt x="6280046" y="3413832"/>
                  <a:pt x="6280046" y="3457170"/>
                </a:cubicBezTo>
                <a:cubicBezTo>
                  <a:pt x="6280046" y="3500507"/>
                  <a:pt x="6310539" y="3531928"/>
                  <a:pt x="6353012" y="3531928"/>
                </a:cubicBezTo>
                <a:cubicBezTo>
                  <a:pt x="6395484" y="3531928"/>
                  <a:pt x="6425977" y="3500507"/>
                  <a:pt x="6425977" y="3457170"/>
                </a:cubicBezTo>
                <a:cubicBezTo>
                  <a:pt x="6425977" y="3414915"/>
                  <a:pt x="6395484" y="3383495"/>
                  <a:pt x="6353012" y="3383495"/>
                </a:cubicBezTo>
                <a:close/>
                <a:moveTo>
                  <a:pt x="6705860" y="3345574"/>
                </a:moveTo>
                <a:lnTo>
                  <a:pt x="6705860" y="3366160"/>
                </a:lnTo>
                <a:cubicBezTo>
                  <a:pt x="6705860" y="3378077"/>
                  <a:pt x="6699326" y="3387829"/>
                  <a:pt x="6684079" y="3387829"/>
                </a:cubicBezTo>
                <a:lnTo>
                  <a:pt x="6676456" y="3387829"/>
                </a:lnTo>
                <a:lnTo>
                  <a:pt x="6676456" y="3417082"/>
                </a:lnTo>
                <a:lnTo>
                  <a:pt x="6702593" y="3417082"/>
                </a:lnTo>
                <a:lnTo>
                  <a:pt x="6702593" y="3487506"/>
                </a:lnTo>
                <a:cubicBezTo>
                  <a:pt x="6702593" y="3513509"/>
                  <a:pt x="6718928" y="3528677"/>
                  <a:pt x="6745065" y="3528677"/>
                </a:cubicBezTo>
                <a:cubicBezTo>
                  <a:pt x="6757045" y="3528677"/>
                  <a:pt x="6763579" y="3526510"/>
                  <a:pt x="6765757" y="3525426"/>
                </a:cubicBezTo>
                <a:lnTo>
                  <a:pt x="6765757" y="3498340"/>
                </a:lnTo>
                <a:cubicBezTo>
                  <a:pt x="6763579" y="3498340"/>
                  <a:pt x="6758134" y="3499424"/>
                  <a:pt x="6753778" y="3499424"/>
                </a:cubicBezTo>
                <a:cubicBezTo>
                  <a:pt x="6741798" y="3499424"/>
                  <a:pt x="6736353" y="3494007"/>
                  <a:pt x="6736353" y="3482089"/>
                </a:cubicBezTo>
                <a:lnTo>
                  <a:pt x="6736353" y="3417082"/>
                </a:lnTo>
                <a:lnTo>
                  <a:pt x="6765757" y="3417082"/>
                </a:lnTo>
                <a:lnTo>
                  <a:pt x="6765757" y="3387829"/>
                </a:lnTo>
                <a:lnTo>
                  <a:pt x="6736353" y="3387829"/>
                </a:lnTo>
                <a:lnTo>
                  <a:pt x="6736353" y="3345574"/>
                </a:lnTo>
                <a:close/>
                <a:moveTo>
                  <a:pt x="7267802" y="3320655"/>
                </a:moveTo>
                <a:lnTo>
                  <a:pt x="7267802" y="3528677"/>
                </a:lnTo>
                <a:lnTo>
                  <a:pt x="7301562" y="3528677"/>
                </a:lnTo>
                <a:lnTo>
                  <a:pt x="7301562" y="3489673"/>
                </a:lnTo>
                <a:lnTo>
                  <a:pt x="7318987" y="3471254"/>
                </a:lnTo>
                <a:lnTo>
                  <a:pt x="7360370" y="3528677"/>
                </a:lnTo>
                <a:lnTo>
                  <a:pt x="7401754" y="3528677"/>
                </a:lnTo>
                <a:lnTo>
                  <a:pt x="7342946" y="3447418"/>
                </a:lnTo>
                <a:lnTo>
                  <a:pt x="7400665" y="3388912"/>
                </a:lnTo>
                <a:lnTo>
                  <a:pt x="7356014" y="3388912"/>
                </a:lnTo>
                <a:lnTo>
                  <a:pt x="7301562" y="3445252"/>
                </a:lnTo>
                <a:lnTo>
                  <a:pt x="7301562" y="3320655"/>
                </a:lnTo>
                <a:close/>
                <a:moveTo>
                  <a:pt x="7924492" y="3319571"/>
                </a:moveTo>
                <a:lnTo>
                  <a:pt x="7924492" y="3527593"/>
                </a:lnTo>
                <a:lnTo>
                  <a:pt x="7958252" y="3527593"/>
                </a:lnTo>
                <a:lnTo>
                  <a:pt x="7958252" y="3319571"/>
                </a:lnTo>
                <a:close/>
                <a:moveTo>
                  <a:pt x="6032834" y="3319571"/>
                </a:moveTo>
                <a:lnTo>
                  <a:pt x="6032834" y="3527593"/>
                </a:lnTo>
                <a:lnTo>
                  <a:pt x="6065505" y="3527593"/>
                </a:lnTo>
                <a:lnTo>
                  <a:pt x="6065505" y="3509174"/>
                </a:lnTo>
                <a:cubicBezTo>
                  <a:pt x="6074217" y="3523259"/>
                  <a:pt x="6089464" y="3531927"/>
                  <a:pt x="6109067" y="3531927"/>
                </a:cubicBezTo>
                <a:cubicBezTo>
                  <a:pt x="6150450" y="3531927"/>
                  <a:pt x="6175498" y="3499423"/>
                  <a:pt x="6175498" y="3457169"/>
                </a:cubicBezTo>
                <a:cubicBezTo>
                  <a:pt x="6175498" y="3415998"/>
                  <a:pt x="6152628" y="3384578"/>
                  <a:pt x="6110156" y="3384578"/>
                </a:cubicBezTo>
                <a:cubicBezTo>
                  <a:pt x="6088375" y="3384578"/>
                  <a:pt x="6072040" y="3394329"/>
                  <a:pt x="6065505" y="3405163"/>
                </a:cubicBezTo>
                <a:lnTo>
                  <a:pt x="6065505" y="3319571"/>
                </a:lnTo>
                <a:close/>
                <a:moveTo>
                  <a:pt x="8020327" y="3316321"/>
                </a:moveTo>
                <a:cubicBezTo>
                  <a:pt x="8009437" y="3316321"/>
                  <a:pt x="7998547" y="3326072"/>
                  <a:pt x="7998547" y="3337990"/>
                </a:cubicBezTo>
                <a:cubicBezTo>
                  <a:pt x="7998547" y="3349908"/>
                  <a:pt x="8008348" y="3359659"/>
                  <a:pt x="8020327" y="3359659"/>
                </a:cubicBezTo>
                <a:cubicBezTo>
                  <a:pt x="8032307" y="3359659"/>
                  <a:pt x="8042108" y="3349908"/>
                  <a:pt x="8042108" y="3337990"/>
                </a:cubicBezTo>
                <a:cubicBezTo>
                  <a:pt x="8042108" y="3326072"/>
                  <a:pt x="8032307" y="3316321"/>
                  <a:pt x="8020327" y="3316321"/>
                </a:cubicBezTo>
                <a:close/>
                <a:moveTo>
                  <a:pt x="6629627" y="3316321"/>
                </a:moveTo>
                <a:cubicBezTo>
                  <a:pt x="6617647" y="3316321"/>
                  <a:pt x="6607846" y="3326072"/>
                  <a:pt x="6607846" y="3337990"/>
                </a:cubicBezTo>
                <a:cubicBezTo>
                  <a:pt x="6607846" y="3349908"/>
                  <a:pt x="6617647" y="3359659"/>
                  <a:pt x="6629627" y="3359659"/>
                </a:cubicBezTo>
                <a:cubicBezTo>
                  <a:pt x="6641606" y="3359659"/>
                  <a:pt x="6651407" y="3349908"/>
                  <a:pt x="6651407" y="3337990"/>
                </a:cubicBezTo>
                <a:cubicBezTo>
                  <a:pt x="6651407" y="3326072"/>
                  <a:pt x="6641606" y="3316321"/>
                  <a:pt x="6629627" y="3316321"/>
                </a:cubicBezTo>
                <a:close/>
                <a:moveTo>
                  <a:pt x="6227772" y="3316321"/>
                </a:moveTo>
                <a:cubicBezTo>
                  <a:pt x="6215792" y="3316321"/>
                  <a:pt x="6205991" y="3326072"/>
                  <a:pt x="6205991" y="3337990"/>
                </a:cubicBezTo>
                <a:cubicBezTo>
                  <a:pt x="6205991" y="3349908"/>
                  <a:pt x="6215792" y="3359659"/>
                  <a:pt x="6227772" y="3359659"/>
                </a:cubicBezTo>
                <a:cubicBezTo>
                  <a:pt x="6239751" y="3359659"/>
                  <a:pt x="6249552" y="3349908"/>
                  <a:pt x="6249552" y="3337990"/>
                </a:cubicBezTo>
                <a:cubicBezTo>
                  <a:pt x="6249552" y="3326072"/>
                  <a:pt x="6239751" y="3316321"/>
                  <a:pt x="6227772" y="3316321"/>
                </a:cubicBezTo>
                <a:close/>
                <a:moveTo>
                  <a:pt x="4935086" y="3220978"/>
                </a:moveTo>
                <a:lnTo>
                  <a:pt x="4996072" y="3220978"/>
                </a:lnTo>
                <a:cubicBezTo>
                  <a:pt x="5039634" y="3220978"/>
                  <a:pt x="5039634" y="3248064"/>
                  <a:pt x="5039634" y="3256732"/>
                </a:cubicBezTo>
                <a:cubicBezTo>
                  <a:pt x="5039634" y="3283818"/>
                  <a:pt x="5012409" y="3288152"/>
                  <a:pt x="4994984" y="3288152"/>
                </a:cubicBezTo>
                <a:lnTo>
                  <a:pt x="4935086" y="3288152"/>
                </a:lnTo>
                <a:close/>
                <a:moveTo>
                  <a:pt x="5383769" y="3147303"/>
                </a:moveTo>
                <a:lnTo>
                  <a:pt x="5383769" y="3607769"/>
                </a:lnTo>
                <a:lnTo>
                  <a:pt x="5005874" y="3607769"/>
                </a:lnTo>
                <a:lnTo>
                  <a:pt x="5005874" y="3482089"/>
                </a:lnTo>
                <a:lnTo>
                  <a:pt x="4937264" y="3482089"/>
                </a:lnTo>
                <a:lnTo>
                  <a:pt x="4937264" y="3607769"/>
                </a:lnTo>
                <a:lnTo>
                  <a:pt x="4810936" y="3607769"/>
                </a:lnTo>
                <a:lnTo>
                  <a:pt x="4810936" y="3676026"/>
                </a:lnTo>
                <a:lnTo>
                  <a:pt x="4937264" y="3676026"/>
                </a:lnTo>
                <a:lnTo>
                  <a:pt x="4937264" y="4051983"/>
                </a:lnTo>
                <a:lnTo>
                  <a:pt x="4263150" y="4051983"/>
                </a:lnTo>
                <a:lnTo>
                  <a:pt x="4263150" y="4120240"/>
                </a:lnTo>
                <a:lnTo>
                  <a:pt x="4979737" y="4120240"/>
                </a:lnTo>
                <a:cubicBezTo>
                  <a:pt x="4993894" y="4120240"/>
                  <a:pt x="5005874" y="4108322"/>
                  <a:pt x="5005874" y="4094237"/>
                </a:cubicBezTo>
                <a:lnTo>
                  <a:pt x="5005874" y="3676026"/>
                </a:lnTo>
                <a:lnTo>
                  <a:pt x="5426242" y="3676026"/>
                </a:lnTo>
                <a:cubicBezTo>
                  <a:pt x="5440399" y="3676026"/>
                  <a:pt x="5452379" y="3664108"/>
                  <a:pt x="5452379" y="3650023"/>
                </a:cubicBezTo>
                <a:lnTo>
                  <a:pt x="5452379" y="3147303"/>
                </a:lnTo>
                <a:close/>
                <a:moveTo>
                  <a:pt x="4936176" y="3099632"/>
                </a:moveTo>
                <a:lnTo>
                  <a:pt x="4996072" y="3099632"/>
                </a:lnTo>
                <a:cubicBezTo>
                  <a:pt x="5021120" y="3099632"/>
                  <a:pt x="5034190" y="3110466"/>
                  <a:pt x="5034190" y="3129968"/>
                </a:cubicBezTo>
                <a:cubicBezTo>
                  <a:pt x="5034190" y="3142969"/>
                  <a:pt x="5030921" y="3159221"/>
                  <a:pt x="4997161" y="3159221"/>
                </a:cubicBezTo>
                <a:lnTo>
                  <a:pt x="4936176" y="3159221"/>
                </a:lnTo>
                <a:close/>
                <a:moveTo>
                  <a:pt x="7680548" y="3047626"/>
                </a:moveTo>
                <a:cubicBezTo>
                  <a:pt x="7683815" y="3054126"/>
                  <a:pt x="7685993" y="3062794"/>
                  <a:pt x="7685993" y="3071461"/>
                </a:cubicBezTo>
                <a:cubicBezTo>
                  <a:pt x="7685993" y="3100715"/>
                  <a:pt x="7667479" y="3115883"/>
                  <a:pt x="7646788" y="3114799"/>
                </a:cubicBezTo>
                <a:cubicBezTo>
                  <a:pt x="7640253" y="3114799"/>
                  <a:pt x="7634808" y="3113716"/>
                  <a:pt x="7629363" y="3111549"/>
                </a:cubicBezTo>
                <a:close/>
                <a:moveTo>
                  <a:pt x="7746979" y="3042208"/>
                </a:moveTo>
                <a:lnTo>
                  <a:pt x="7746979" y="3071461"/>
                </a:lnTo>
                <a:lnTo>
                  <a:pt x="7828657" y="3071461"/>
                </a:lnTo>
                <a:lnTo>
                  <a:pt x="7828657" y="3042208"/>
                </a:lnTo>
                <a:close/>
                <a:moveTo>
                  <a:pt x="4865388" y="3037875"/>
                </a:moveTo>
                <a:lnTo>
                  <a:pt x="4865388" y="3354242"/>
                </a:lnTo>
                <a:lnTo>
                  <a:pt x="4992805" y="3354242"/>
                </a:lnTo>
                <a:cubicBezTo>
                  <a:pt x="5022210" y="3354242"/>
                  <a:pt x="5052702" y="3352075"/>
                  <a:pt x="5077750" y="3332573"/>
                </a:cubicBezTo>
                <a:cubicBezTo>
                  <a:pt x="5099531" y="3315238"/>
                  <a:pt x="5111510" y="3290318"/>
                  <a:pt x="5111510" y="3258898"/>
                </a:cubicBezTo>
                <a:cubicBezTo>
                  <a:pt x="5111510" y="3230729"/>
                  <a:pt x="5098442" y="3205809"/>
                  <a:pt x="5076661" y="3190641"/>
                </a:cubicBezTo>
                <a:cubicBezTo>
                  <a:pt x="5097353" y="3174389"/>
                  <a:pt x="5106065" y="3147303"/>
                  <a:pt x="5104976" y="3126718"/>
                </a:cubicBezTo>
                <a:cubicBezTo>
                  <a:pt x="5104976" y="3098548"/>
                  <a:pt x="5090819" y="3070378"/>
                  <a:pt x="5066860" y="3055210"/>
                </a:cubicBezTo>
                <a:cubicBezTo>
                  <a:pt x="5048346" y="3043292"/>
                  <a:pt x="5024387" y="3037875"/>
                  <a:pt x="4992805" y="3037875"/>
                </a:cubicBezTo>
                <a:close/>
                <a:moveTo>
                  <a:pt x="8159724" y="3028123"/>
                </a:moveTo>
                <a:cubicBezTo>
                  <a:pt x="8180416" y="3028123"/>
                  <a:pt x="8195662" y="3043291"/>
                  <a:pt x="8195662" y="3067127"/>
                </a:cubicBezTo>
                <a:cubicBezTo>
                  <a:pt x="8195662" y="3090963"/>
                  <a:pt x="8180416" y="3106131"/>
                  <a:pt x="8159724" y="3107215"/>
                </a:cubicBezTo>
                <a:cubicBezTo>
                  <a:pt x="8136855" y="3107215"/>
                  <a:pt x="8122697" y="3092047"/>
                  <a:pt x="8122697" y="3067127"/>
                </a:cubicBezTo>
                <a:cubicBezTo>
                  <a:pt x="8122697" y="3043291"/>
                  <a:pt x="8137944" y="3028123"/>
                  <a:pt x="8159724" y="3028123"/>
                </a:cubicBezTo>
                <a:close/>
                <a:moveTo>
                  <a:pt x="6602401" y="3028123"/>
                </a:moveTo>
                <a:cubicBezTo>
                  <a:pt x="6623093" y="3028123"/>
                  <a:pt x="6638339" y="3043291"/>
                  <a:pt x="6638339" y="3067127"/>
                </a:cubicBezTo>
                <a:cubicBezTo>
                  <a:pt x="6638339" y="3090963"/>
                  <a:pt x="6623093" y="3106131"/>
                  <a:pt x="6602401" y="3107215"/>
                </a:cubicBezTo>
                <a:cubicBezTo>
                  <a:pt x="6579531" y="3107215"/>
                  <a:pt x="6565374" y="3092047"/>
                  <a:pt x="6565374" y="3067127"/>
                </a:cubicBezTo>
                <a:cubicBezTo>
                  <a:pt x="6565374" y="3043291"/>
                  <a:pt x="6580621" y="3028123"/>
                  <a:pt x="6602401" y="3028123"/>
                </a:cubicBezTo>
                <a:close/>
                <a:moveTo>
                  <a:pt x="7989834" y="3027041"/>
                </a:moveTo>
                <a:cubicBezTo>
                  <a:pt x="8010526" y="3027041"/>
                  <a:pt x="8029040" y="3042209"/>
                  <a:pt x="8029040" y="3071462"/>
                </a:cubicBezTo>
                <a:cubicBezTo>
                  <a:pt x="8029040" y="3100715"/>
                  <a:pt x="8010526" y="3115883"/>
                  <a:pt x="7989834" y="3115883"/>
                </a:cubicBezTo>
                <a:cubicBezTo>
                  <a:pt x="7969143" y="3115883"/>
                  <a:pt x="7950629" y="3100715"/>
                  <a:pt x="7950629" y="3071462"/>
                </a:cubicBezTo>
                <a:cubicBezTo>
                  <a:pt x="7950629" y="3042209"/>
                  <a:pt x="7969143" y="3027041"/>
                  <a:pt x="7989834" y="3027041"/>
                </a:cubicBezTo>
                <a:close/>
                <a:moveTo>
                  <a:pt x="6319252" y="3027041"/>
                </a:moveTo>
                <a:cubicBezTo>
                  <a:pt x="6339943" y="3027041"/>
                  <a:pt x="6358457" y="3042209"/>
                  <a:pt x="6358457" y="3071462"/>
                </a:cubicBezTo>
                <a:cubicBezTo>
                  <a:pt x="6358457" y="3100715"/>
                  <a:pt x="6339943" y="3115883"/>
                  <a:pt x="6319252" y="3115883"/>
                </a:cubicBezTo>
                <a:cubicBezTo>
                  <a:pt x="6298560" y="3115883"/>
                  <a:pt x="6280046" y="3100715"/>
                  <a:pt x="6280046" y="3071462"/>
                </a:cubicBezTo>
                <a:cubicBezTo>
                  <a:pt x="6280046" y="3042209"/>
                  <a:pt x="6298560" y="3027041"/>
                  <a:pt x="6319252" y="3027041"/>
                </a:cubicBezTo>
                <a:close/>
                <a:moveTo>
                  <a:pt x="7646788" y="3027040"/>
                </a:moveTo>
                <a:cubicBezTo>
                  <a:pt x="7652233" y="3027040"/>
                  <a:pt x="7658767" y="3029207"/>
                  <a:pt x="7664212" y="3031374"/>
                </a:cubicBezTo>
                <a:lnTo>
                  <a:pt x="7613027" y="3095297"/>
                </a:lnTo>
                <a:cubicBezTo>
                  <a:pt x="7609760" y="3088797"/>
                  <a:pt x="7607582" y="3081213"/>
                  <a:pt x="7607582" y="3071461"/>
                </a:cubicBezTo>
                <a:cubicBezTo>
                  <a:pt x="7607582" y="3042208"/>
                  <a:pt x="7626096" y="3027040"/>
                  <a:pt x="7646788" y="3027040"/>
                </a:cubicBezTo>
                <a:close/>
                <a:moveTo>
                  <a:pt x="6772290" y="3024874"/>
                </a:moveTo>
                <a:cubicBezTo>
                  <a:pt x="6795160" y="3024874"/>
                  <a:pt x="6806051" y="3040042"/>
                  <a:pt x="6807139" y="3056294"/>
                </a:cubicBezTo>
                <a:lnTo>
                  <a:pt x="6737441" y="3056294"/>
                </a:lnTo>
                <a:cubicBezTo>
                  <a:pt x="6738530" y="3041125"/>
                  <a:pt x="6751599" y="3024874"/>
                  <a:pt x="6772290" y="3024874"/>
                </a:cubicBezTo>
                <a:close/>
                <a:moveTo>
                  <a:pt x="7505213" y="3001038"/>
                </a:moveTo>
                <a:lnTo>
                  <a:pt x="7505213" y="3153804"/>
                </a:lnTo>
                <a:cubicBezTo>
                  <a:pt x="7505213" y="3165722"/>
                  <a:pt x="7500857" y="3172222"/>
                  <a:pt x="7487788" y="3172222"/>
                </a:cubicBezTo>
                <a:cubicBezTo>
                  <a:pt x="7484521" y="3172222"/>
                  <a:pt x="7479076" y="3171139"/>
                  <a:pt x="7477987" y="3171139"/>
                </a:cubicBezTo>
                <a:lnTo>
                  <a:pt x="7477987" y="3198225"/>
                </a:lnTo>
                <a:cubicBezTo>
                  <a:pt x="7479076" y="3198225"/>
                  <a:pt x="7485610" y="3200392"/>
                  <a:pt x="7496501" y="3200392"/>
                </a:cubicBezTo>
                <a:cubicBezTo>
                  <a:pt x="7521549" y="3200392"/>
                  <a:pt x="7537884" y="3180890"/>
                  <a:pt x="7537884" y="3154887"/>
                </a:cubicBezTo>
                <a:lnTo>
                  <a:pt x="7537884" y="3001038"/>
                </a:lnTo>
                <a:close/>
                <a:moveTo>
                  <a:pt x="7344035" y="3001037"/>
                </a:moveTo>
                <a:lnTo>
                  <a:pt x="7344035" y="3140802"/>
                </a:lnTo>
                <a:lnTo>
                  <a:pt x="7377795" y="3140802"/>
                </a:lnTo>
                <a:lnTo>
                  <a:pt x="7377795" y="3001037"/>
                </a:lnTo>
                <a:close/>
                <a:moveTo>
                  <a:pt x="6501121" y="3001037"/>
                </a:moveTo>
                <a:cubicBezTo>
                  <a:pt x="6482607" y="3001037"/>
                  <a:pt x="6467360" y="3009705"/>
                  <a:pt x="6460826" y="3024873"/>
                </a:cubicBezTo>
                <a:lnTo>
                  <a:pt x="6460826" y="3002120"/>
                </a:lnTo>
                <a:lnTo>
                  <a:pt x="6428155" y="3002120"/>
                </a:lnTo>
                <a:lnTo>
                  <a:pt x="6428155" y="3141885"/>
                </a:lnTo>
                <a:lnTo>
                  <a:pt x="6461915" y="3141885"/>
                </a:lnTo>
                <a:lnTo>
                  <a:pt x="6461915" y="3074711"/>
                </a:lnTo>
                <a:cubicBezTo>
                  <a:pt x="6461915" y="3048709"/>
                  <a:pt x="6473895" y="3033540"/>
                  <a:pt x="6500031" y="3033540"/>
                </a:cubicBezTo>
                <a:lnTo>
                  <a:pt x="6509833" y="3034516"/>
                </a:lnTo>
                <a:lnTo>
                  <a:pt x="6509833" y="3034624"/>
                </a:lnTo>
                <a:lnTo>
                  <a:pt x="6510922" y="3034624"/>
                </a:lnTo>
                <a:lnTo>
                  <a:pt x="6509833" y="3034516"/>
                </a:lnTo>
                <a:lnTo>
                  <a:pt x="6509833" y="3002120"/>
                </a:lnTo>
                <a:cubicBezTo>
                  <a:pt x="6508744" y="3001037"/>
                  <a:pt x="6505477" y="3001037"/>
                  <a:pt x="6501121" y="3001037"/>
                </a:cubicBezTo>
                <a:close/>
                <a:moveTo>
                  <a:pt x="8153190" y="2998870"/>
                </a:moveTo>
                <a:cubicBezTo>
                  <a:pt x="8113985" y="2998870"/>
                  <a:pt x="8087848" y="3030290"/>
                  <a:pt x="8087848" y="3067127"/>
                </a:cubicBezTo>
                <a:cubicBezTo>
                  <a:pt x="8087848" y="3107215"/>
                  <a:pt x="8116163" y="3135385"/>
                  <a:pt x="8153190" y="3135385"/>
                </a:cubicBezTo>
                <a:cubicBezTo>
                  <a:pt x="8173882" y="3135385"/>
                  <a:pt x="8188039" y="3125633"/>
                  <a:pt x="8194574" y="3114799"/>
                </a:cubicBezTo>
                <a:lnTo>
                  <a:pt x="8194574" y="3128884"/>
                </a:lnTo>
                <a:cubicBezTo>
                  <a:pt x="8194574" y="3158137"/>
                  <a:pt x="8180416" y="3171138"/>
                  <a:pt x="8154279" y="3171138"/>
                </a:cubicBezTo>
                <a:cubicBezTo>
                  <a:pt x="8135765" y="3171138"/>
                  <a:pt x="8121608" y="3158137"/>
                  <a:pt x="8119430" y="3140802"/>
                </a:cubicBezTo>
                <a:lnTo>
                  <a:pt x="8087848" y="3149469"/>
                </a:lnTo>
                <a:cubicBezTo>
                  <a:pt x="8092204" y="3177639"/>
                  <a:pt x="8118341" y="3200391"/>
                  <a:pt x="8155368" y="3200391"/>
                </a:cubicBezTo>
                <a:cubicBezTo>
                  <a:pt x="8207642" y="3200391"/>
                  <a:pt x="8227245" y="3165721"/>
                  <a:pt x="8227245" y="3127800"/>
                </a:cubicBezTo>
                <a:lnTo>
                  <a:pt x="8227245" y="3001037"/>
                </a:lnTo>
                <a:lnTo>
                  <a:pt x="8194574" y="3001037"/>
                </a:lnTo>
                <a:lnTo>
                  <a:pt x="8194574" y="3019456"/>
                </a:lnTo>
                <a:cubicBezTo>
                  <a:pt x="8189129" y="3007538"/>
                  <a:pt x="8174971" y="2998870"/>
                  <a:pt x="8153190" y="2998870"/>
                </a:cubicBezTo>
                <a:close/>
                <a:moveTo>
                  <a:pt x="6595867" y="2998870"/>
                </a:moveTo>
                <a:cubicBezTo>
                  <a:pt x="6556662" y="2998870"/>
                  <a:pt x="6530525" y="3030290"/>
                  <a:pt x="6530525" y="3067127"/>
                </a:cubicBezTo>
                <a:cubicBezTo>
                  <a:pt x="6530525" y="3107215"/>
                  <a:pt x="6558840" y="3135385"/>
                  <a:pt x="6595867" y="3135385"/>
                </a:cubicBezTo>
                <a:cubicBezTo>
                  <a:pt x="6616559" y="3135385"/>
                  <a:pt x="6630716" y="3125633"/>
                  <a:pt x="6637251" y="3114799"/>
                </a:cubicBezTo>
                <a:lnTo>
                  <a:pt x="6637251" y="3128884"/>
                </a:lnTo>
                <a:cubicBezTo>
                  <a:pt x="6637251" y="3158137"/>
                  <a:pt x="6623093" y="3171138"/>
                  <a:pt x="6596956" y="3171138"/>
                </a:cubicBezTo>
                <a:cubicBezTo>
                  <a:pt x="6578442" y="3171138"/>
                  <a:pt x="6564285" y="3158137"/>
                  <a:pt x="6562107" y="3140802"/>
                </a:cubicBezTo>
                <a:lnTo>
                  <a:pt x="6530525" y="3149469"/>
                </a:lnTo>
                <a:cubicBezTo>
                  <a:pt x="6534881" y="3177639"/>
                  <a:pt x="6561018" y="3200391"/>
                  <a:pt x="6598045" y="3200391"/>
                </a:cubicBezTo>
                <a:cubicBezTo>
                  <a:pt x="6650319" y="3200391"/>
                  <a:pt x="6669922" y="3165721"/>
                  <a:pt x="6669922" y="3127800"/>
                </a:cubicBezTo>
                <a:lnTo>
                  <a:pt x="6669922" y="3001037"/>
                </a:lnTo>
                <a:lnTo>
                  <a:pt x="6637251" y="3001037"/>
                </a:lnTo>
                <a:lnTo>
                  <a:pt x="6637251" y="3019456"/>
                </a:lnTo>
                <a:cubicBezTo>
                  <a:pt x="6631805" y="3007538"/>
                  <a:pt x="6617648" y="2998870"/>
                  <a:pt x="6595867" y="2998870"/>
                </a:cubicBezTo>
                <a:close/>
                <a:moveTo>
                  <a:pt x="7161077" y="2997787"/>
                </a:moveTo>
                <a:cubicBezTo>
                  <a:pt x="7145831" y="2997787"/>
                  <a:pt x="7127317" y="3005371"/>
                  <a:pt x="7119694" y="3019456"/>
                </a:cubicBezTo>
                <a:lnTo>
                  <a:pt x="7119694" y="3001037"/>
                </a:lnTo>
                <a:lnTo>
                  <a:pt x="7088112" y="3001037"/>
                </a:lnTo>
                <a:lnTo>
                  <a:pt x="7088112" y="3140802"/>
                </a:lnTo>
                <a:lnTo>
                  <a:pt x="7088112" y="3141886"/>
                </a:lnTo>
                <a:lnTo>
                  <a:pt x="7120783" y="3141886"/>
                </a:lnTo>
                <a:lnTo>
                  <a:pt x="7120783" y="3058460"/>
                </a:lnTo>
                <a:cubicBezTo>
                  <a:pt x="7120783" y="3040041"/>
                  <a:pt x="7132763" y="3027040"/>
                  <a:pt x="7150187" y="3027040"/>
                </a:cubicBezTo>
                <a:cubicBezTo>
                  <a:pt x="7169790" y="3027040"/>
                  <a:pt x="7177413" y="3040041"/>
                  <a:pt x="7177413" y="3056293"/>
                </a:cubicBezTo>
                <a:lnTo>
                  <a:pt x="7177413" y="3141886"/>
                </a:lnTo>
                <a:lnTo>
                  <a:pt x="7210084" y="3141886"/>
                </a:lnTo>
                <a:lnTo>
                  <a:pt x="7210084" y="3058460"/>
                </a:lnTo>
                <a:cubicBezTo>
                  <a:pt x="7210084" y="3041125"/>
                  <a:pt x="7222064" y="3027040"/>
                  <a:pt x="7239488" y="3027040"/>
                </a:cubicBezTo>
                <a:cubicBezTo>
                  <a:pt x="7258002" y="3027040"/>
                  <a:pt x="7266714" y="3040041"/>
                  <a:pt x="7266714" y="3056293"/>
                </a:cubicBezTo>
                <a:lnTo>
                  <a:pt x="7266714" y="3141886"/>
                </a:lnTo>
                <a:lnTo>
                  <a:pt x="7299385" y="3141886"/>
                </a:lnTo>
                <a:lnTo>
                  <a:pt x="7299385" y="3050876"/>
                </a:lnTo>
                <a:cubicBezTo>
                  <a:pt x="7299385" y="3014039"/>
                  <a:pt x="7274337" y="2997787"/>
                  <a:pt x="7249289" y="2997787"/>
                </a:cubicBezTo>
                <a:cubicBezTo>
                  <a:pt x="7230776" y="2997787"/>
                  <a:pt x="7214440" y="3004288"/>
                  <a:pt x="7203550" y="3022706"/>
                </a:cubicBezTo>
                <a:cubicBezTo>
                  <a:pt x="7195926" y="3006455"/>
                  <a:pt x="7179591" y="2997787"/>
                  <a:pt x="7161077" y="2997787"/>
                </a:cubicBezTo>
                <a:close/>
                <a:moveTo>
                  <a:pt x="7989834" y="2996704"/>
                </a:moveTo>
                <a:cubicBezTo>
                  <a:pt x="7947362" y="2996704"/>
                  <a:pt x="7916869" y="3028124"/>
                  <a:pt x="7916869" y="3071462"/>
                </a:cubicBezTo>
                <a:cubicBezTo>
                  <a:pt x="7916869" y="3114800"/>
                  <a:pt x="7948451" y="3146220"/>
                  <a:pt x="7989834" y="3146220"/>
                </a:cubicBezTo>
                <a:cubicBezTo>
                  <a:pt x="8032307" y="3146220"/>
                  <a:pt x="8062800" y="3114800"/>
                  <a:pt x="8062800" y="3071462"/>
                </a:cubicBezTo>
                <a:cubicBezTo>
                  <a:pt x="8062800" y="3028124"/>
                  <a:pt x="8031218" y="2996704"/>
                  <a:pt x="7989834" y="2996704"/>
                </a:cubicBezTo>
                <a:close/>
                <a:moveTo>
                  <a:pt x="6920400" y="2996704"/>
                </a:moveTo>
                <a:cubicBezTo>
                  <a:pt x="6890996" y="2996704"/>
                  <a:pt x="6868126" y="3017289"/>
                  <a:pt x="6868126" y="3042209"/>
                </a:cubicBezTo>
                <a:cubicBezTo>
                  <a:pt x="6868126" y="3061711"/>
                  <a:pt x="6881194" y="3077963"/>
                  <a:pt x="6906242" y="3083380"/>
                </a:cubicBezTo>
                <a:lnTo>
                  <a:pt x="6926934" y="3087714"/>
                </a:lnTo>
                <a:cubicBezTo>
                  <a:pt x="6937824" y="3089881"/>
                  <a:pt x="6943269" y="3095298"/>
                  <a:pt x="6943269" y="3102882"/>
                </a:cubicBezTo>
                <a:cubicBezTo>
                  <a:pt x="6943269" y="3111549"/>
                  <a:pt x="6936735" y="3119134"/>
                  <a:pt x="6922578" y="3119134"/>
                </a:cubicBezTo>
                <a:cubicBezTo>
                  <a:pt x="6905153" y="3119134"/>
                  <a:pt x="6895352" y="3108299"/>
                  <a:pt x="6894263" y="3095298"/>
                </a:cubicBezTo>
                <a:lnTo>
                  <a:pt x="6864859" y="3102882"/>
                </a:lnTo>
                <a:cubicBezTo>
                  <a:pt x="6865948" y="3119134"/>
                  <a:pt x="6882284" y="3145136"/>
                  <a:pt x="6922578" y="3145136"/>
                </a:cubicBezTo>
                <a:cubicBezTo>
                  <a:pt x="6958516" y="3145136"/>
                  <a:pt x="6975941" y="3122384"/>
                  <a:pt x="6975941" y="3100715"/>
                </a:cubicBezTo>
                <a:cubicBezTo>
                  <a:pt x="6975941" y="3080129"/>
                  <a:pt x="6961783" y="3063878"/>
                  <a:pt x="6935646" y="3058461"/>
                </a:cubicBezTo>
                <a:lnTo>
                  <a:pt x="6913865" y="3054127"/>
                </a:lnTo>
                <a:cubicBezTo>
                  <a:pt x="6905153" y="3051960"/>
                  <a:pt x="6899708" y="3046543"/>
                  <a:pt x="6899708" y="3038958"/>
                </a:cubicBezTo>
                <a:cubicBezTo>
                  <a:pt x="6899708" y="3030291"/>
                  <a:pt x="6908420" y="3022707"/>
                  <a:pt x="6920400" y="3022707"/>
                </a:cubicBezTo>
                <a:cubicBezTo>
                  <a:pt x="6938914" y="3022707"/>
                  <a:pt x="6945448" y="3035708"/>
                  <a:pt x="6946537" y="3043292"/>
                </a:cubicBezTo>
                <a:lnTo>
                  <a:pt x="6974852" y="3035708"/>
                </a:lnTo>
                <a:cubicBezTo>
                  <a:pt x="6972673" y="3021623"/>
                  <a:pt x="6959605" y="2996704"/>
                  <a:pt x="6920400" y="2996704"/>
                </a:cubicBezTo>
                <a:close/>
                <a:moveTo>
                  <a:pt x="6773379" y="2996704"/>
                </a:moveTo>
                <a:cubicBezTo>
                  <a:pt x="6737441" y="2996704"/>
                  <a:pt x="6704770" y="3025957"/>
                  <a:pt x="6704770" y="3070378"/>
                </a:cubicBezTo>
                <a:cubicBezTo>
                  <a:pt x="6704770" y="3118050"/>
                  <a:pt x="6738530" y="3145136"/>
                  <a:pt x="6776646" y="3145136"/>
                </a:cubicBezTo>
                <a:cubicBezTo>
                  <a:pt x="6810407" y="3145136"/>
                  <a:pt x="6832187" y="3125634"/>
                  <a:pt x="6839811" y="3100715"/>
                </a:cubicBezTo>
                <a:lnTo>
                  <a:pt x="6810407" y="3092047"/>
                </a:lnTo>
                <a:cubicBezTo>
                  <a:pt x="6806051" y="3106132"/>
                  <a:pt x="6796249" y="3116967"/>
                  <a:pt x="6775558" y="3116967"/>
                </a:cubicBezTo>
                <a:cubicBezTo>
                  <a:pt x="6754866" y="3116967"/>
                  <a:pt x="6738530" y="3101798"/>
                  <a:pt x="6737441" y="3080129"/>
                </a:cubicBezTo>
                <a:lnTo>
                  <a:pt x="6840900" y="3080129"/>
                </a:lnTo>
                <a:cubicBezTo>
                  <a:pt x="6841989" y="3079046"/>
                  <a:pt x="6841989" y="3074712"/>
                  <a:pt x="6841989" y="3069295"/>
                </a:cubicBezTo>
                <a:cubicBezTo>
                  <a:pt x="6841989" y="3024874"/>
                  <a:pt x="6816941" y="2996704"/>
                  <a:pt x="6773379" y="2996704"/>
                </a:cubicBezTo>
                <a:close/>
                <a:moveTo>
                  <a:pt x="6319252" y="2996704"/>
                </a:moveTo>
                <a:cubicBezTo>
                  <a:pt x="6276779" y="2996704"/>
                  <a:pt x="6246286" y="3028124"/>
                  <a:pt x="6246286" y="3071462"/>
                </a:cubicBezTo>
                <a:cubicBezTo>
                  <a:pt x="6246286" y="3114800"/>
                  <a:pt x="6276779" y="3146220"/>
                  <a:pt x="6319252" y="3146220"/>
                </a:cubicBezTo>
                <a:cubicBezTo>
                  <a:pt x="6361724" y="3146220"/>
                  <a:pt x="6392217" y="3114800"/>
                  <a:pt x="6392217" y="3071462"/>
                </a:cubicBezTo>
                <a:cubicBezTo>
                  <a:pt x="6392217" y="3028124"/>
                  <a:pt x="6361724" y="2996704"/>
                  <a:pt x="6319252" y="2996704"/>
                </a:cubicBezTo>
                <a:close/>
                <a:moveTo>
                  <a:pt x="7699061" y="2988036"/>
                </a:moveTo>
                <a:lnTo>
                  <a:pt x="7683815" y="3006455"/>
                </a:lnTo>
                <a:cubicBezTo>
                  <a:pt x="7672924" y="2999954"/>
                  <a:pt x="7660945" y="2996704"/>
                  <a:pt x="7646788" y="2997787"/>
                </a:cubicBezTo>
                <a:cubicBezTo>
                  <a:pt x="7604315" y="2997787"/>
                  <a:pt x="7573822" y="3029207"/>
                  <a:pt x="7573822" y="3072545"/>
                </a:cubicBezTo>
                <a:cubicBezTo>
                  <a:pt x="7573822" y="3093130"/>
                  <a:pt x="7580356" y="3110466"/>
                  <a:pt x="7592336" y="3123467"/>
                </a:cubicBezTo>
                <a:lnTo>
                  <a:pt x="7578178" y="3141886"/>
                </a:lnTo>
                <a:lnTo>
                  <a:pt x="7596692" y="3155970"/>
                </a:lnTo>
                <a:lnTo>
                  <a:pt x="7610849" y="3137552"/>
                </a:lnTo>
                <a:cubicBezTo>
                  <a:pt x="7620651" y="3142969"/>
                  <a:pt x="7632630" y="3146219"/>
                  <a:pt x="7646788" y="3146219"/>
                </a:cubicBezTo>
                <a:cubicBezTo>
                  <a:pt x="7689260" y="3146219"/>
                  <a:pt x="7719753" y="3114799"/>
                  <a:pt x="7719753" y="3071461"/>
                </a:cubicBezTo>
                <a:cubicBezTo>
                  <a:pt x="7719753" y="3051959"/>
                  <a:pt x="7712130" y="3034624"/>
                  <a:pt x="7701240" y="3021623"/>
                </a:cubicBezTo>
                <a:lnTo>
                  <a:pt x="7716486" y="3003204"/>
                </a:lnTo>
                <a:close/>
                <a:moveTo>
                  <a:pt x="6036102" y="2937114"/>
                </a:moveTo>
                <a:lnTo>
                  <a:pt x="6036102" y="3140802"/>
                </a:lnTo>
                <a:lnTo>
                  <a:pt x="6070951" y="3140802"/>
                </a:lnTo>
                <a:lnTo>
                  <a:pt x="6070951" y="2985869"/>
                </a:lnTo>
                <a:lnTo>
                  <a:pt x="6172232" y="3140802"/>
                </a:lnTo>
                <a:lnTo>
                  <a:pt x="6208170" y="3140802"/>
                </a:lnTo>
                <a:lnTo>
                  <a:pt x="6208170" y="2937114"/>
                </a:lnTo>
                <a:lnTo>
                  <a:pt x="6173321" y="2937114"/>
                </a:lnTo>
                <a:lnTo>
                  <a:pt x="6173321" y="3081213"/>
                </a:lnTo>
                <a:lnTo>
                  <a:pt x="6080753" y="2937114"/>
                </a:lnTo>
                <a:close/>
                <a:moveTo>
                  <a:pt x="7424624" y="2932780"/>
                </a:moveTo>
                <a:lnTo>
                  <a:pt x="7424624" y="3140802"/>
                </a:lnTo>
                <a:lnTo>
                  <a:pt x="7457295" y="3140802"/>
                </a:lnTo>
                <a:lnTo>
                  <a:pt x="7457295" y="2932780"/>
                </a:lnTo>
                <a:close/>
                <a:moveTo>
                  <a:pt x="7360371" y="2930613"/>
                </a:moveTo>
                <a:cubicBezTo>
                  <a:pt x="7348391" y="2930613"/>
                  <a:pt x="7338590" y="2940364"/>
                  <a:pt x="7338590" y="2952282"/>
                </a:cubicBezTo>
                <a:cubicBezTo>
                  <a:pt x="7338590" y="2964200"/>
                  <a:pt x="7348391" y="2973951"/>
                  <a:pt x="7360371" y="2973951"/>
                </a:cubicBezTo>
                <a:cubicBezTo>
                  <a:pt x="7372350" y="2973951"/>
                  <a:pt x="7382152" y="2964200"/>
                  <a:pt x="7382152" y="2952282"/>
                </a:cubicBezTo>
                <a:cubicBezTo>
                  <a:pt x="7382152" y="2940364"/>
                  <a:pt x="7372350" y="2930613"/>
                  <a:pt x="7360371" y="2930613"/>
                </a:cubicBezTo>
                <a:close/>
                <a:moveTo>
                  <a:pt x="7520460" y="2929530"/>
                </a:moveTo>
                <a:cubicBezTo>
                  <a:pt x="7509569" y="2929530"/>
                  <a:pt x="7499768" y="2939281"/>
                  <a:pt x="7498679" y="2951199"/>
                </a:cubicBezTo>
                <a:cubicBezTo>
                  <a:pt x="7498679" y="2963117"/>
                  <a:pt x="7508480" y="2972868"/>
                  <a:pt x="7520460" y="2972868"/>
                </a:cubicBezTo>
                <a:cubicBezTo>
                  <a:pt x="7532439" y="2972868"/>
                  <a:pt x="7542240" y="2963117"/>
                  <a:pt x="7542240" y="2951199"/>
                </a:cubicBezTo>
                <a:cubicBezTo>
                  <a:pt x="7542240" y="2939281"/>
                  <a:pt x="7532439" y="2929530"/>
                  <a:pt x="7520460" y="2929530"/>
                </a:cubicBezTo>
                <a:close/>
                <a:moveTo>
                  <a:pt x="4512540" y="2715007"/>
                </a:moveTo>
                <a:cubicBezTo>
                  <a:pt x="4498382" y="2715007"/>
                  <a:pt x="4486403" y="2726925"/>
                  <a:pt x="4486403" y="2741010"/>
                </a:cubicBezTo>
                <a:lnTo>
                  <a:pt x="4486403" y="3159221"/>
                </a:lnTo>
                <a:lnTo>
                  <a:pt x="4066034" y="3159221"/>
                </a:lnTo>
                <a:cubicBezTo>
                  <a:pt x="4051877" y="3159221"/>
                  <a:pt x="4039897" y="3171139"/>
                  <a:pt x="4039897" y="3185224"/>
                </a:cubicBezTo>
                <a:lnTo>
                  <a:pt x="4039897" y="3677110"/>
                </a:lnTo>
                <a:lnTo>
                  <a:pt x="4108507" y="3677110"/>
                </a:lnTo>
                <a:lnTo>
                  <a:pt x="4108507" y="3227478"/>
                </a:lnTo>
                <a:lnTo>
                  <a:pt x="4486403" y="3227478"/>
                </a:lnTo>
                <a:lnTo>
                  <a:pt x="4486403" y="3353158"/>
                </a:lnTo>
                <a:lnTo>
                  <a:pt x="4555012" y="3353158"/>
                </a:lnTo>
                <a:lnTo>
                  <a:pt x="4555012" y="3226395"/>
                </a:lnTo>
                <a:lnTo>
                  <a:pt x="4682430" y="3226395"/>
                </a:lnTo>
                <a:lnTo>
                  <a:pt x="4682430" y="3158138"/>
                </a:lnTo>
                <a:lnTo>
                  <a:pt x="4555012" y="3158138"/>
                </a:lnTo>
                <a:lnTo>
                  <a:pt x="4555012" y="2783265"/>
                </a:lnTo>
                <a:lnTo>
                  <a:pt x="5211702" y="2783265"/>
                </a:lnTo>
                <a:lnTo>
                  <a:pt x="5211702" y="2715007"/>
                </a:lnTo>
                <a:close/>
                <a:moveTo>
                  <a:pt x="5365257" y="2711757"/>
                </a:moveTo>
                <a:lnTo>
                  <a:pt x="5365257" y="2904611"/>
                </a:lnTo>
                <a:cubicBezTo>
                  <a:pt x="5365257" y="2983703"/>
                  <a:pt x="5413173" y="3033541"/>
                  <a:pt x="5491584" y="3033541"/>
                </a:cubicBezTo>
                <a:cubicBezTo>
                  <a:pt x="5571084" y="3033541"/>
                  <a:pt x="5617914" y="2985869"/>
                  <a:pt x="5617914" y="2904611"/>
                </a:cubicBezTo>
                <a:lnTo>
                  <a:pt x="5617914" y="2711757"/>
                </a:lnTo>
                <a:lnTo>
                  <a:pt x="5547126" y="2711757"/>
                </a:lnTo>
                <a:lnTo>
                  <a:pt x="5547126" y="2903527"/>
                </a:lnTo>
                <a:cubicBezTo>
                  <a:pt x="5547126" y="2932780"/>
                  <a:pt x="5537325" y="2967451"/>
                  <a:pt x="5491584" y="2967451"/>
                </a:cubicBezTo>
                <a:cubicBezTo>
                  <a:pt x="5445845" y="2967451"/>
                  <a:pt x="5436043" y="2932780"/>
                  <a:pt x="5436043" y="2903527"/>
                </a:cubicBezTo>
                <a:lnTo>
                  <a:pt x="5436043" y="2711757"/>
                </a:lnTo>
                <a:close/>
                <a:moveTo>
                  <a:pt x="0" y="0"/>
                </a:moveTo>
                <a:lnTo>
                  <a:pt x="12192000" y="0"/>
                </a:lnTo>
                <a:lnTo>
                  <a:pt x="12192000" y="6858000"/>
                </a:lnTo>
                <a:lnTo>
                  <a:pt x="0" y="68580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p>
            <a:endParaRPr lang="nb-NO"/>
          </a:p>
        </p:txBody>
      </p:sp>
    </p:spTree>
    <p:extLst>
      <p:ext uri="{BB962C8B-B14F-4D97-AF65-F5344CB8AC3E}">
        <p14:creationId xmlns:p14="http://schemas.microsoft.com/office/powerpoint/2010/main" val="25545754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nhold to-spalter - beige">
    <p:bg>
      <p:bgPr>
        <a:solidFill>
          <a:schemeClr val="accent4"/>
        </a:solidFill>
        <a:effectLst/>
      </p:bgPr>
    </p:bg>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p>
            <a:r>
              <a:rPr lang="nb-NO" dirty="0"/>
              <a:t>Tittel på presentasjonen</a:t>
            </a:r>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p:txBody>
          <a:bodyPr/>
          <a:lstStyle/>
          <a:p>
            <a:pPr algn="ctr"/>
            <a:fld id="{55971175-16FF-D246-8503-4734F8508538}" type="slidenum">
              <a:rPr lang="nb-NO" smtClean="0"/>
              <a:pPr algn="ctr"/>
              <a:t>‹#›</a:t>
            </a:fld>
            <a:endParaRPr lang="nb-NO" dirty="0"/>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p:nvPr>
        </p:nvSpPr>
        <p:spPr>
          <a:xfrm>
            <a:off x="838201" y="2258449"/>
            <a:ext cx="5091260" cy="286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Plassholder for tekst 6">
            <a:extLst>
              <a:ext uri="{FF2B5EF4-FFF2-40B4-BE49-F238E27FC236}">
                <a16:creationId xmlns:a16="http://schemas.microsoft.com/office/drawing/2014/main" id="{383E5164-48EF-4933-4226-BAAA5841706A}"/>
              </a:ext>
            </a:extLst>
          </p:cNvPr>
          <p:cNvSpPr>
            <a:spLocks noGrp="1"/>
          </p:cNvSpPr>
          <p:nvPr>
            <p:ph type="body" sz="quarter" idx="14"/>
          </p:nvPr>
        </p:nvSpPr>
        <p:spPr>
          <a:xfrm>
            <a:off x="6258614" y="2258449"/>
            <a:ext cx="5091260" cy="286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Tittel 1">
            <a:extLst>
              <a:ext uri="{FF2B5EF4-FFF2-40B4-BE49-F238E27FC236}">
                <a16:creationId xmlns:a16="http://schemas.microsoft.com/office/drawing/2014/main" id="{8AD4D30A-6D39-375A-A0AD-81D3DEDE8464}"/>
              </a:ext>
            </a:extLst>
          </p:cNvPr>
          <p:cNvSpPr>
            <a:spLocks noGrp="1"/>
          </p:cNvSpPr>
          <p:nvPr>
            <p:ph type="title" hasCustomPrompt="1"/>
          </p:nvPr>
        </p:nvSpPr>
        <p:spPr>
          <a:xfrm>
            <a:off x="838200" y="424206"/>
            <a:ext cx="10515600" cy="1404594"/>
          </a:xfrm>
        </p:spPr>
        <p:txBody>
          <a:bodyPr/>
          <a:lstStyle/>
          <a:p>
            <a:r>
              <a:rPr lang="nb-NO" dirty="0"/>
              <a:t>Tittel</a:t>
            </a:r>
          </a:p>
        </p:txBody>
      </p:sp>
    </p:spTree>
    <p:extLst>
      <p:ext uri="{BB962C8B-B14F-4D97-AF65-F5344CB8AC3E}">
        <p14:creationId xmlns:p14="http://schemas.microsoft.com/office/powerpoint/2010/main" val="258923161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go (engelsk) - mørk gradient">
    <p:bg>
      <p:bgPr>
        <a:solidFill>
          <a:schemeClr val="tx1"/>
        </a:solidFill>
        <a:effectLst/>
      </p:bgPr>
    </p:bg>
    <p:spTree>
      <p:nvGrpSpPr>
        <p:cNvPr id="1" name=""/>
        <p:cNvGrpSpPr/>
        <p:nvPr/>
      </p:nvGrpSpPr>
      <p:grpSpPr>
        <a:xfrm>
          <a:off x="0" y="0"/>
          <a:ext cx="0" cy="0"/>
          <a:chOff x="0" y="0"/>
          <a:chExt cx="0" cy="0"/>
        </a:xfrm>
      </p:grpSpPr>
      <p:sp>
        <p:nvSpPr>
          <p:cNvPr id="43" name="Plassholder for bilde 42">
            <a:extLst>
              <a:ext uri="{FF2B5EF4-FFF2-40B4-BE49-F238E27FC236}">
                <a16:creationId xmlns:a16="http://schemas.microsoft.com/office/drawing/2014/main" id="{5554F0E2-38E7-7214-E646-D79F8E863691}"/>
              </a:ext>
            </a:extLst>
          </p:cNvPr>
          <p:cNvSpPr>
            <a:spLocks noGrp="1"/>
          </p:cNvSpPr>
          <p:nvPr>
            <p:ph type="pic" sz="quarter" idx="10"/>
          </p:nvPr>
        </p:nvSpPr>
        <p:spPr>
          <a:xfrm>
            <a:off x="0" y="0"/>
            <a:ext cx="12192000" cy="6858000"/>
          </a:xfrm>
          <a:custGeom>
            <a:avLst/>
            <a:gdLst>
              <a:gd name="connsiteX0" fmla="*/ 4133693 w 12192000"/>
              <a:gd name="connsiteY0" fmla="*/ 3804273 h 6858000"/>
              <a:gd name="connsiteX1" fmla="*/ 4133693 w 12192000"/>
              <a:gd name="connsiteY1" fmla="*/ 4119360 h 6858000"/>
              <a:gd name="connsiteX2" fmla="*/ 4203347 w 12192000"/>
              <a:gd name="connsiteY2" fmla="*/ 4119360 h 6858000"/>
              <a:gd name="connsiteX3" fmla="*/ 4203347 w 12192000"/>
              <a:gd name="connsiteY3" fmla="*/ 3933123 h 6858000"/>
              <a:gd name="connsiteX4" fmla="*/ 4320890 w 12192000"/>
              <a:gd name="connsiteY4" fmla="*/ 4119360 h 6858000"/>
              <a:gd name="connsiteX5" fmla="*/ 4389457 w 12192000"/>
              <a:gd name="connsiteY5" fmla="*/ 4119360 h 6858000"/>
              <a:gd name="connsiteX6" fmla="*/ 4389457 w 12192000"/>
              <a:gd name="connsiteY6" fmla="*/ 3804273 h 6858000"/>
              <a:gd name="connsiteX7" fmla="*/ 4320890 w 12192000"/>
              <a:gd name="connsiteY7" fmla="*/ 3804273 h 6858000"/>
              <a:gd name="connsiteX8" fmla="*/ 4320890 w 12192000"/>
              <a:gd name="connsiteY8" fmla="*/ 3987261 h 6858000"/>
              <a:gd name="connsiteX9" fmla="*/ 4204435 w 12192000"/>
              <a:gd name="connsiteY9" fmla="*/ 3804273 h 6858000"/>
              <a:gd name="connsiteX10" fmla="*/ 7854786 w 12192000"/>
              <a:gd name="connsiteY10" fmla="*/ 3796695 h 6858000"/>
              <a:gd name="connsiteX11" fmla="*/ 7889613 w 12192000"/>
              <a:gd name="connsiteY11" fmla="*/ 3828096 h 6858000"/>
              <a:gd name="connsiteX12" fmla="*/ 7819958 w 12192000"/>
              <a:gd name="connsiteY12" fmla="*/ 3828096 h 6858000"/>
              <a:gd name="connsiteX13" fmla="*/ 7854786 w 12192000"/>
              <a:gd name="connsiteY13" fmla="*/ 3796695 h 6858000"/>
              <a:gd name="connsiteX14" fmla="*/ 7365024 w 12192000"/>
              <a:gd name="connsiteY14" fmla="*/ 3796695 h 6858000"/>
              <a:gd name="connsiteX15" fmla="*/ 7399851 w 12192000"/>
              <a:gd name="connsiteY15" fmla="*/ 3828096 h 6858000"/>
              <a:gd name="connsiteX16" fmla="*/ 7330196 w 12192000"/>
              <a:gd name="connsiteY16" fmla="*/ 3828096 h 6858000"/>
              <a:gd name="connsiteX17" fmla="*/ 7365024 w 12192000"/>
              <a:gd name="connsiteY17" fmla="*/ 3796695 h 6858000"/>
              <a:gd name="connsiteX18" fmla="*/ 6713100 w 12192000"/>
              <a:gd name="connsiteY18" fmla="*/ 3796695 h 6858000"/>
              <a:gd name="connsiteX19" fmla="*/ 6747927 w 12192000"/>
              <a:gd name="connsiteY19" fmla="*/ 3828096 h 6858000"/>
              <a:gd name="connsiteX20" fmla="*/ 6678272 w 12192000"/>
              <a:gd name="connsiteY20" fmla="*/ 3828096 h 6858000"/>
              <a:gd name="connsiteX21" fmla="*/ 6713100 w 12192000"/>
              <a:gd name="connsiteY21" fmla="*/ 3796695 h 6858000"/>
              <a:gd name="connsiteX22" fmla="*/ 7227892 w 12192000"/>
              <a:gd name="connsiteY22" fmla="*/ 3772872 h 6858000"/>
              <a:gd name="connsiteX23" fmla="*/ 7227892 w 12192000"/>
              <a:gd name="connsiteY23" fmla="*/ 3912552 h 6858000"/>
              <a:gd name="connsiteX24" fmla="*/ 7261632 w 12192000"/>
              <a:gd name="connsiteY24" fmla="*/ 3912552 h 6858000"/>
              <a:gd name="connsiteX25" fmla="*/ 7261632 w 12192000"/>
              <a:gd name="connsiteY25" fmla="*/ 3772872 h 6858000"/>
              <a:gd name="connsiteX26" fmla="*/ 6475838 w 12192000"/>
              <a:gd name="connsiteY26" fmla="*/ 3772872 h 6858000"/>
              <a:gd name="connsiteX27" fmla="*/ 6475838 w 12192000"/>
              <a:gd name="connsiteY27" fmla="*/ 3912552 h 6858000"/>
              <a:gd name="connsiteX28" fmla="*/ 6509578 w 12192000"/>
              <a:gd name="connsiteY28" fmla="*/ 3912552 h 6858000"/>
              <a:gd name="connsiteX29" fmla="*/ 6509578 w 12192000"/>
              <a:gd name="connsiteY29" fmla="*/ 3772872 h 6858000"/>
              <a:gd name="connsiteX30" fmla="*/ 8002802 w 12192000"/>
              <a:gd name="connsiteY30" fmla="*/ 3768542 h 6858000"/>
              <a:gd name="connsiteX31" fmla="*/ 7950560 w 12192000"/>
              <a:gd name="connsiteY31" fmla="*/ 3814019 h 6858000"/>
              <a:gd name="connsiteX32" fmla="*/ 7988654 w 12192000"/>
              <a:gd name="connsiteY32" fmla="*/ 3855163 h 6858000"/>
              <a:gd name="connsiteX33" fmla="*/ 8009331 w 12192000"/>
              <a:gd name="connsiteY33" fmla="*/ 3859494 h 6858000"/>
              <a:gd name="connsiteX34" fmla="*/ 8025656 w 12192000"/>
              <a:gd name="connsiteY34" fmla="*/ 3874653 h 6858000"/>
              <a:gd name="connsiteX35" fmla="*/ 8004979 w 12192000"/>
              <a:gd name="connsiteY35" fmla="*/ 3890895 h 6858000"/>
              <a:gd name="connsiteX36" fmla="*/ 7976681 w 12192000"/>
              <a:gd name="connsiteY36" fmla="*/ 3867075 h 6858000"/>
              <a:gd name="connsiteX37" fmla="*/ 7947295 w 12192000"/>
              <a:gd name="connsiteY37" fmla="*/ 3873570 h 6858000"/>
              <a:gd name="connsiteX38" fmla="*/ 8004979 w 12192000"/>
              <a:gd name="connsiteY38" fmla="*/ 3915800 h 6858000"/>
              <a:gd name="connsiteX39" fmla="*/ 8058309 w 12192000"/>
              <a:gd name="connsiteY39" fmla="*/ 3871405 h 6858000"/>
              <a:gd name="connsiteX40" fmla="*/ 8018040 w 12192000"/>
              <a:gd name="connsiteY40" fmla="*/ 3829178 h 6858000"/>
              <a:gd name="connsiteX41" fmla="*/ 7996270 w 12192000"/>
              <a:gd name="connsiteY41" fmla="*/ 3824845 h 6858000"/>
              <a:gd name="connsiteX42" fmla="*/ 7982123 w 12192000"/>
              <a:gd name="connsiteY42" fmla="*/ 3810769 h 6858000"/>
              <a:gd name="connsiteX43" fmla="*/ 8002802 w 12192000"/>
              <a:gd name="connsiteY43" fmla="*/ 3794530 h 6858000"/>
              <a:gd name="connsiteX44" fmla="*/ 8028923 w 12192000"/>
              <a:gd name="connsiteY44" fmla="*/ 3815102 h 6858000"/>
              <a:gd name="connsiteX45" fmla="*/ 8057219 w 12192000"/>
              <a:gd name="connsiteY45" fmla="*/ 3807521 h 6858000"/>
              <a:gd name="connsiteX46" fmla="*/ 8002802 w 12192000"/>
              <a:gd name="connsiteY46" fmla="*/ 3768542 h 6858000"/>
              <a:gd name="connsiteX47" fmla="*/ 7855875 w 12192000"/>
              <a:gd name="connsiteY47" fmla="*/ 3768542 h 6858000"/>
              <a:gd name="connsiteX48" fmla="*/ 7787308 w 12192000"/>
              <a:gd name="connsiteY48" fmla="*/ 3842170 h 6858000"/>
              <a:gd name="connsiteX49" fmla="*/ 7859140 w 12192000"/>
              <a:gd name="connsiteY49" fmla="*/ 3916883 h 6858000"/>
              <a:gd name="connsiteX50" fmla="*/ 7922263 w 12192000"/>
              <a:gd name="connsiteY50" fmla="*/ 3872488 h 6858000"/>
              <a:gd name="connsiteX51" fmla="*/ 7892877 w 12192000"/>
              <a:gd name="connsiteY51" fmla="*/ 3863827 h 6858000"/>
              <a:gd name="connsiteX52" fmla="*/ 7858050 w 12192000"/>
              <a:gd name="connsiteY52" fmla="*/ 3888730 h 6858000"/>
              <a:gd name="connsiteX53" fmla="*/ 7819958 w 12192000"/>
              <a:gd name="connsiteY53" fmla="*/ 3851916 h 6858000"/>
              <a:gd name="connsiteX54" fmla="*/ 7923353 w 12192000"/>
              <a:gd name="connsiteY54" fmla="*/ 3851916 h 6858000"/>
              <a:gd name="connsiteX55" fmla="*/ 7924440 w 12192000"/>
              <a:gd name="connsiteY55" fmla="*/ 3841087 h 6858000"/>
              <a:gd name="connsiteX56" fmla="*/ 7855875 w 12192000"/>
              <a:gd name="connsiteY56" fmla="*/ 3768542 h 6858000"/>
              <a:gd name="connsiteX57" fmla="*/ 7700239 w 12192000"/>
              <a:gd name="connsiteY57" fmla="*/ 3768542 h 6858000"/>
              <a:gd name="connsiteX58" fmla="*/ 7628407 w 12192000"/>
              <a:gd name="connsiteY58" fmla="*/ 3843252 h 6858000"/>
              <a:gd name="connsiteX59" fmla="*/ 7701326 w 12192000"/>
              <a:gd name="connsiteY59" fmla="*/ 3917965 h 6858000"/>
              <a:gd name="connsiteX60" fmla="*/ 7765539 w 12192000"/>
              <a:gd name="connsiteY60" fmla="*/ 3872488 h 6858000"/>
              <a:gd name="connsiteX61" fmla="*/ 7736154 w 12192000"/>
              <a:gd name="connsiteY61" fmla="*/ 3861659 h 6858000"/>
              <a:gd name="connsiteX62" fmla="*/ 7701326 w 12192000"/>
              <a:gd name="connsiteY62" fmla="*/ 3887647 h 6858000"/>
              <a:gd name="connsiteX63" fmla="*/ 7662147 w 12192000"/>
              <a:gd name="connsiteY63" fmla="*/ 3843252 h 6858000"/>
              <a:gd name="connsiteX64" fmla="*/ 7700239 w 12192000"/>
              <a:gd name="connsiteY64" fmla="*/ 3798860 h 6858000"/>
              <a:gd name="connsiteX65" fmla="*/ 7733979 w 12192000"/>
              <a:gd name="connsiteY65" fmla="*/ 3824845 h 6858000"/>
              <a:gd name="connsiteX66" fmla="*/ 7764452 w 12192000"/>
              <a:gd name="connsiteY66" fmla="*/ 3814019 h 6858000"/>
              <a:gd name="connsiteX67" fmla="*/ 7700239 w 12192000"/>
              <a:gd name="connsiteY67" fmla="*/ 3768542 h 6858000"/>
              <a:gd name="connsiteX68" fmla="*/ 7543517 w 12192000"/>
              <a:gd name="connsiteY68" fmla="*/ 3768542 h 6858000"/>
              <a:gd name="connsiteX69" fmla="*/ 7502158 w 12192000"/>
              <a:gd name="connsiteY69" fmla="*/ 3791279 h 6858000"/>
              <a:gd name="connsiteX70" fmla="*/ 7502158 w 12192000"/>
              <a:gd name="connsiteY70" fmla="*/ 3772873 h 6858000"/>
              <a:gd name="connsiteX71" fmla="*/ 7469508 w 12192000"/>
              <a:gd name="connsiteY71" fmla="*/ 3772873 h 6858000"/>
              <a:gd name="connsiteX72" fmla="*/ 7469508 w 12192000"/>
              <a:gd name="connsiteY72" fmla="*/ 3912552 h 6858000"/>
              <a:gd name="connsiteX73" fmla="*/ 7502158 w 12192000"/>
              <a:gd name="connsiteY73" fmla="*/ 3912552 h 6858000"/>
              <a:gd name="connsiteX74" fmla="*/ 7502158 w 12192000"/>
              <a:gd name="connsiteY74" fmla="*/ 3832426 h 6858000"/>
              <a:gd name="connsiteX75" fmla="*/ 7531544 w 12192000"/>
              <a:gd name="connsiteY75" fmla="*/ 3798860 h 6858000"/>
              <a:gd name="connsiteX76" fmla="*/ 7560930 w 12192000"/>
              <a:gd name="connsiteY76" fmla="*/ 3830261 h 6858000"/>
              <a:gd name="connsiteX77" fmla="*/ 7560930 w 12192000"/>
              <a:gd name="connsiteY77" fmla="*/ 3912552 h 6858000"/>
              <a:gd name="connsiteX78" fmla="*/ 7594670 w 12192000"/>
              <a:gd name="connsiteY78" fmla="*/ 3912552 h 6858000"/>
              <a:gd name="connsiteX79" fmla="*/ 7594670 w 12192000"/>
              <a:gd name="connsiteY79" fmla="*/ 3823763 h 6858000"/>
              <a:gd name="connsiteX80" fmla="*/ 7543517 w 12192000"/>
              <a:gd name="connsiteY80" fmla="*/ 3768542 h 6858000"/>
              <a:gd name="connsiteX81" fmla="*/ 7366113 w 12192000"/>
              <a:gd name="connsiteY81" fmla="*/ 3768542 h 6858000"/>
              <a:gd name="connsiteX82" fmla="*/ 7297546 w 12192000"/>
              <a:gd name="connsiteY82" fmla="*/ 3842170 h 6858000"/>
              <a:gd name="connsiteX83" fmla="*/ 7369378 w 12192000"/>
              <a:gd name="connsiteY83" fmla="*/ 3916883 h 6858000"/>
              <a:gd name="connsiteX84" fmla="*/ 7432501 w 12192000"/>
              <a:gd name="connsiteY84" fmla="*/ 3872488 h 6858000"/>
              <a:gd name="connsiteX85" fmla="*/ 7403115 w 12192000"/>
              <a:gd name="connsiteY85" fmla="*/ 3863827 h 6858000"/>
              <a:gd name="connsiteX86" fmla="*/ 7368288 w 12192000"/>
              <a:gd name="connsiteY86" fmla="*/ 3888730 h 6858000"/>
              <a:gd name="connsiteX87" fmla="*/ 7330196 w 12192000"/>
              <a:gd name="connsiteY87" fmla="*/ 3851916 h 6858000"/>
              <a:gd name="connsiteX88" fmla="*/ 7433591 w 12192000"/>
              <a:gd name="connsiteY88" fmla="*/ 3851916 h 6858000"/>
              <a:gd name="connsiteX89" fmla="*/ 7434678 w 12192000"/>
              <a:gd name="connsiteY89" fmla="*/ 3841087 h 6858000"/>
              <a:gd name="connsiteX90" fmla="*/ 7366113 w 12192000"/>
              <a:gd name="connsiteY90" fmla="*/ 3768542 h 6858000"/>
              <a:gd name="connsiteX91" fmla="*/ 7128851 w 12192000"/>
              <a:gd name="connsiteY91" fmla="*/ 3768542 h 6858000"/>
              <a:gd name="connsiteX92" fmla="*/ 7057019 w 12192000"/>
              <a:gd name="connsiteY92" fmla="*/ 3843252 h 6858000"/>
              <a:gd name="connsiteX93" fmla="*/ 7129938 w 12192000"/>
              <a:gd name="connsiteY93" fmla="*/ 3917965 h 6858000"/>
              <a:gd name="connsiteX94" fmla="*/ 7194151 w 12192000"/>
              <a:gd name="connsiteY94" fmla="*/ 3872488 h 6858000"/>
              <a:gd name="connsiteX95" fmla="*/ 7164766 w 12192000"/>
              <a:gd name="connsiteY95" fmla="*/ 3861659 h 6858000"/>
              <a:gd name="connsiteX96" fmla="*/ 7129938 w 12192000"/>
              <a:gd name="connsiteY96" fmla="*/ 3887647 h 6858000"/>
              <a:gd name="connsiteX97" fmla="*/ 7090759 w 12192000"/>
              <a:gd name="connsiteY97" fmla="*/ 3843252 h 6858000"/>
              <a:gd name="connsiteX98" fmla="*/ 7128851 w 12192000"/>
              <a:gd name="connsiteY98" fmla="*/ 3798860 h 6858000"/>
              <a:gd name="connsiteX99" fmla="*/ 7162591 w 12192000"/>
              <a:gd name="connsiteY99" fmla="*/ 3824845 h 6858000"/>
              <a:gd name="connsiteX100" fmla="*/ 7193064 w 12192000"/>
              <a:gd name="connsiteY100" fmla="*/ 3814019 h 6858000"/>
              <a:gd name="connsiteX101" fmla="*/ 7128851 w 12192000"/>
              <a:gd name="connsiteY101" fmla="*/ 3768542 h 6858000"/>
              <a:gd name="connsiteX102" fmla="*/ 6714189 w 12192000"/>
              <a:gd name="connsiteY102" fmla="*/ 3768542 h 6858000"/>
              <a:gd name="connsiteX103" fmla="*/ 6645622 w 12192000"/>
              <a:gd name="connsiteY103" fmla="*/ 3842170 h 6858000"/>
              <a:gd name="connsiteX104" fmla="*/ 6717454 w 12192000"/>
              <a:gd name="connsiteY104" fmla="*/ 3916883 h 6858000"/>
              <a:gd name="connsiteX105" fmla="*/ 6780579 w 12192000"/>
              <a:gd name="connsiteY105" fmla="*/ 3872488 h 6858000"/>
              <a:gd name="connsiteX106" fmla="*/ 6751194 w 12192000"/>
              <a:gd name="connsiteY106" fmla="*/ 3863827 h 6858000"/>
              <a:gd name="connsiteX107" fmla="*/ 6716367 w 12192000"/>
              <a:gd name="connsiteY107" fmla="*/ 3888730 h 6858000"/>
              <a:gd name="connsiteX108" fmla="*/ 6678272 w 12192000"/>
              <a:gd name="connsiteY108" fmla="*/ 3851916 h 6858000"/>
              <a:gd name="connsiteX109" fmla="*/ 6781667 w 12192000"/>
              <a:gd name="connsiteY109" fmla="*/ 3851916 h 6858000"/>
              <a:gd name="connsiteX110" fmla="*/ 6782754 w 12192000"/>
              <a:gd name="connsiteY110" fmla="*/ 3841087 h 6858000"/>
              <a:gd name="connsiteX111" fmla="*/ 6714189 w 12192000"/>
              <a:gd name="connsiteY111" fmla="*/ 3768542 h 6858000"/>
              <a:gd name="connsiteX112" fmla="*/ 6314761 w 12192000"/>
              <a:gd name="connsiteY112" fmla="*/ 3708988 h 6858000"/>
              <a:gd name="connsiteX113" fmla="*/ 6314761 w 12192000"/>
              <a:gd name="connsiteY113" fmla="*/ 3912549 h 6858000"/>
              <a:gd name="connsiteX114" fmla="*/ 6443187 w 12192000"/>
              <a:gd name="connsiteY114" fmla="*/ 3912549 h 6858000"/>
              <a:gd name="connsiteX115" fmla="*/ 6443187 w 12192000"/>
              <a:gd name="connsiteY115" fmla="*/ 3880066 h 6858000"/>
              <a:gd name="connsiteX116" fmla="*/ 6349589 w 12192000"/>
              <a:gd name="connsiteY116" fmla="*/ 3880066 h 6858000"/>
              <a:gd name="connsiteX117" fmla="*/ 6349589 w 12192000"/>
              <a:gd name="connsiteY117" fmla="*/ 3708988 h 6858000"/>
              <a:gd name="connsiteX118" fmla="*/ 6957981 w 12192000"/>
              <a:gd name="connsiteY118" fmla="*/ 3704658 h 6858000"/>
              <a:gd name="connsiteX119" fmla="*/ 6888326 w 12192000"/>
              <a:gd name="connsiteY119" fmla="*/ 3767460 h 6858000"/>
              <a:gd name="connsiteX120" fmla="*/ 6940566 w 12192000"/>
              <a:gd name="connsiteY120" fmla="*/ 3824846 h 6858000"/>
              <a:gd name="connsiteX121" fmla="*/ 6969952 w 12192000"/>
              <a:gd name="connsiteY121" fmla="*/ 3831344 h 6858000"/>
              <a:gd name="connsiteX122" fmla="*/ 6997162 w 12192000"/>
              <a:gd name="connsiteY122" fmla="*/ 3858412 h 6858000"/>
              <a:gd name="connsiteX123" fmla="*/ 6960158 w 12192000"/>
              <a:gd name="connsiteY123" fmla="*/ 3886564 h 6858000"/>
              <a:gd name="connsiteX124" fmla="*/ 6913357 w 12192000"/>
              <a:gd name="connsiteY124" fmla="*/ 3845418 h 6858000"/>
              <a:gd name="connsiteX125" fmla="*/ 6880707 w 12192000"/>
              <a:gd name="connsiteY125" fmla="*/ 3854081 h 6858000"/>
              <a:gd name="connsiteX126" fmla="*/ 6960158 w 12192000"/>
              <a:gd name="connsiteY126" fmla="*/ 3916883 h 6858000"/>
              <a:gd name="connsiteX127" fmla="*/ 7033077 w 12192000"/>
              <a:gd name="connsiteY127" fmla="*/ 3855164 h 6858000"/>
              <a:gd name="connsiteX128" fmla="*/ 6977570 w 12192000"/>
              <a:gd name="connsiteY128" fmla="*/ 3796695 h 6858000"/>
              <a:gd name="connsiteX129" fmla="*/ 6948185 w 12192000"/>
              <a:gd name="connsiteY129" fmla="*/ 3790197 h 6858000"/>
              <a:gd name="connsiteX130" fmla="*/ 6924241 w 12192000"/>
              <a:gd name="connsiteY130" fmla="*/ 3764212 h 6858000"/>
              <a:gd name="connsiteX131" fmla="*/ 6959068 w 12192000"/>
              <a:gd name="connsiteY131" fmla="*/ 3734976 h 6858000"/>
              <a:gd name="connsiteX132" fmla="*/ 6999337 w 12192000"/>
              <a:gd name="connsiteY132" fmla="*/ 3766377 h 6858000"/>
              <a:gd name="connsiteX133" fmla="*/ 7029813 w 12192000"/>
              <a:gd name="connsiteY133" fmla="*/ 3756631 h 6858000"/>
              <a:gd name="connsiteX134" fmla="*/ 6957981 w 12192000"/>
              <a:gd name="connsiteY134" fmla="*/ 3704658 h 6858000"/>
              <a:gd name="connsiteX135" fmla="*/ 6612973 w 12192000"/>
              <a:gd name="connsiteY135" fmla="*/ 3703575 h 6858000"/>
              <a:gd name="connsiteX136" fmla="*/ 6563995 w 12192000"/>
              <a:gd name="connsiteY136" fmla="*/ 3753383 h 6858000"/>
              <a:gd name="connsiteX137" fmla="*/ 6563995 w 12192000"/>
              <a:gd name="connsiteY137" fmla="*/ 3772872 h 6858000"/>
              <a:gd name="connsiteX138" fmla="*/ 6538963 w 12192000"/>
              <a:gd name="connsiteY138" fmla="*/ 3772872 h 6858000"/>
              <a:gd name="connsiteX139" fmla="*/ 6538963 w 12192000"/>
              <a:gd name="connsiteY139" fmla="*/ 3802108 h 6858000"/>
              <a:gd name="connsiteX140" fmla="*/ 6563995 w 12192000"/>
              <a:gd name="connsiteY140" fmla="*/ 3802108 h 6858000"/>
              <a:gd name="connsiteX141" fmla="*/ 6563995 w 12192000"/>
              <a:gd name="connsiteY141" fmla="*/ 3912549 h 6858000"/>
              <a:gd name="connsiteX142" fmla="*/ 6597735 w 12192000"/>
              <a:gd name="connsiteY142" fmla="*/ 3912549 h 6858000"/>
              <a:gd name="connsiteX143" fmla="*/ 6597735 w 12192000"/>
              <a:gd name="connsiteY143" fmla="*/ 3802108 h 6858000"/>
              <a:gd name="connsiteX144" fmla="*/ 6630385 w 12192000"/>
              <a:gd name="connsiteY144" fmla="*/ 3802108 h 6858000"/>
              <a:gd name="connsiteX145" fmla="*/ 6630385 w 12192000"/>
              <a:gd name="connsiteY145" fmla="*/ 3772872 h 6858000"/>
              <a:gd name="connsiteX146" fmla="*/ 6597735 w 12192000"/>
              <a:gd name="connsiteY146" fmla="*/ 3772872 h 6858000"/>
              <a:gd name="connsiteX147" fmla="*/ 6597735 w 12192000"/>
              <a:gd name="connsiteY147" fmla="*/ 3754465 h 6858000"/>
              <a:gd name="connsiteX148" fmla="*/ 6618414 w 12192000"/>
              <a:gd name="connsiteY148" fmla="*/ 3733893 h 6858000"/>
              <a:gd name="connsiteX149" fmla="*/ 6630385 w 12192000"/>
              <a:gd name="connsiteY149" fmla="*/ 3734976 h 6858000"/>
              <a:gd name="connsiteX150" fmla="*/ 6630385 w 12192000"/>
              <a:gd name="connsiteY150" fmla="*/ 3706823 h 6858000"/>
              <a:gd name="connsiteX151" fmla="*/ 6612973 w 12192000"/>
              <a:gd name="connsiteY151" fmla="*/ 3703575 h 6858000"/>
              <a:gd name="connsiteX152" fmla="*/ 7244217 w 12192000"/>
              <a:gd name="connsiteY152" fmla="*/ 3701410 h 6858000"/>
              <a:gd name="connsiteX153" fmla="*/ 7222450 w 12192000"/>
              <a:gd name="connsiteY153" fmla="*/ 3723065 h 6858000"/>
              <a:gd name="connsiteX154" fmla="*/ 7244217 w 12192000"/>
              <a:gd name="connsiteY154" fmla="*/ 3744722 h 6858000"/>
              <a:gd name="connsiteX155" fmla="*/ 7265984 w 12192000"/>
              <a:gd name="connsiteY155" fmla="*/ 3723065 h 6858000"/>
              <a:gd name="connsiteX156" fmla="*/ 7244217 w 12192000"/>
              <a:gd name="connsiteY156" fmla="*/ 3701410 h 6858000"/>
              <a:gd name="connsiteX157" fmla="*/ 6492163 w 12192000"/>
              <a:gd name="connsiteY157" fmla="*/ 3701410 h 6858000"/>
              <a:gd name="connsiteX158" fmla="*/ 6470396 w 12192000"/>
              <a:gd name="connsiteY158" fmla="*/ 3723065 h 6858000"/>
              <a:gd name="connsiteX159" fmla="*/ 6492163 w 12192000"/>
              <a:gd name="connsiteY159" fmla="*/ 3744722 h 6858000"/>
              <a:gd name="connsiteX160" fmla="*/ 6513930 w 12192000"/>
              <a:gd name="connsiteY160" fmla="*/ 3723065 h 6858000"/>
              <a:gd name="connsiteX161" fmla="*/ 6492163 w 12192000"/>
              <a:gd name="connsiteY161" fmla="*/ 3701410 h 6858000"/>
              <a:gd name="connsiteX162" fmla="*/ 4644132 w 12192000"/>
              <a:gd name="connsiteY162" fmla="*/ 3481608 h 6858000"/>
              <a:gd name="connsiteX163" fmla="*/ 4644132 w 12192000"/>
              <a:gd name="connsiteY163" fmla="*/ 3796694 h 6858000"/>
              <a:gd name="connsiteX164" fmla="*/ 4713787 w 12192000"/>
              <a:gd name="connsiteY164" fmla="*/ 3796694 h 6858000"/>
              <a:gd name="connsiteX165" fmla="*/ 4713787 w 12192000"/>
              <a:gd name="connsiteY165" fmla="*/ 3618036 h 6858000"/>
              <a:gd name="connsiteX166" fmla="*/ 4778000 w 12192000"/>
              <a:gd name="connsiteY166" fmla="*/ 3792362 h 6858000"/>
              <a:gd name="connsiteX167" fmla="*/ 4829154 w 12192000"/>
              <a:gd name="connsiteY167" fmla="*/ 3792362 h 6858000"/>
              <a:gd name="connsiteX168" fmla="*/ 4893366 w 12192000"/>
              <a:gd name="connsiteY168" fmla="*/ 3620202 h 6858000"/>
              <a:gd name="connsiteX169" fmla="*/ 4893366 w 12192000"/>
              <a:gd name="connsiteY169" fmla="*/ 3796694 h 6858000"/>
              <a:gd name="connsiteX170" fmla="*/ 4961933 w 12192000"/>
              <a:gd name="connsiteY170" fmla="*/ 3796694 h 6858000"/>
              <a:gd name="connsiteX171" fmla="*/ 4961933 w 12192000"/>
              <a:gd name="connsiteY171" fmla="*/ 3481608 h 6858000"/>
              <a:gd name="connsiteX172" fmla="*/ 4878128 w 12192000"/>
              <a:gd name="connsiteY172" fmla="*/ 3481608 h 6858000"/>
              <a:gd name="connsiteX173" fmla="*/ 4804121 w 12192000"/>
              <a:gd name="connsiteY173" fmla="*/ 3679755 h 6858000"/>
              <a:gd name="connsiteX174" fmla="*/ 4731200 w 12192000"/>
              <a:gd name="connsiteY174" fmla="*/ 3481608 h 6858000"/>
              <a:gd name="connsiteX175" fmla="*/ 7813428 w 12192000"/>
              <a:gd name="connsiteY175" fmla="*/ 3412310 h 6858000"/>
              <a:gd name="connsiteX176" fmla="*/ 7852610 w 12192000"/>
              <a:gd name="connsiteY176" fmla="*/ 3456702 h 6858000"/>
              <a:gd name="connsiteX177" fmla="*/ 7813428 w 12192000"/>
              <a:gd name="connsiteY177" fmla="*/ 3501097 h 6858000"/>
              <a:gd name="connsiteX178" fmla="*/ 7774248 w 12192000"/>
              <a:gd name="connsiteY178" fmla="*/ 3456702 h 6858000"/>
              <a:gd name="connsiteX179" fmla="*/ 7813428 w 12192000"/>
              <a:gd name="connsiteY179" fmla="*/ 3412310 h 6858000"/>
              <a:gd name="connsiteX180" fmla="*/ 6968862 w 12192000"/>
              <a:gd name="connsiteY180" fmla="*/ 3410145 h 6858000"/>
              <a:gd name="connsiteX181" fmla="*/ 7003689 w 12192000"/>
              <a:gd name="connsiteY181" fmla="*/ 3441544 h 6858000"/>
              <a:gd name="connsiteX182" fmla="*/ 6934034 w 12192000"/>
              <a:gd name="connsiteY182" fmla="*/ 3441544 h 6858000"/>
              <a:gd name="connsiteX183" fmla="*/ 6968862 w 12192000"/>
              <a:gd name="connsiteY183" fmla="*/ 3410145 h 6858000"/>
              <a:gd name="connsiteX184" fmla="*/ 6741398 w 12192000"/>
              <a:gd name="connsiteY184" fmla="*/ 3387406 h 6858000"/>
              <a:gd name="connsiteX185" fmla="*/ 6799082 w 12192000"/>
              <a:gd name="connsiteY185" fmla="*/ 3527083 h 6858000"/>
              <a:gd name="connsiteX186" fmla="*/ 6832820 w 12192000"/>
              <a:gd name="connsiteY186" fmla="*/ 3527083 h 6858000"/>
              <a:gd name="connsiteX187" fmla="*/ 6886149 w 12192000"/>
              <a:gd name="connsiteY187" fmla="*/ 3387406 h 6858000"/>
              <a:gd name="connsiteX188" fmla="*/ 6851322 w 12192000"/>
              <a:gd name="connsiteY188" fmla="*/ 3387406 h 6858000"/>
              <a:gd name="connsiteX189" fmla="*/ 6815407 w 12192000"/>
              <a:gd name="connsiteY189" fmla="*/ 3487021 h 6858000"/>
              <a:gd name="connsiteX190" fmla="*/ 6778403 w 12192000"/>
              <a:gd name="connsiteY190" fmla="*/ 3387406 h 6858000"/>
              <a:gd name="connsiteX191" fmla="*/ 7323667 w 12192000"/>
              <a:gd name="connsiteY191" fmla="*/ 3387405 h 6858000"/>
              <a:gd name="connsiteX192" fmla="*/ 7323667 w 12192000"/>
              <a:gd name="connsiteY192" fmla="*/ 3527085 h 6858000"/>
              <a:gd name="connsiteX193" fmla="*/ 7357407 w 12192000"/>
              <a:gd name="connsiteY193" fmla="*/ 3527085 h 6858000"/>
              <a:gd name="connsiteX194" fmla="*/ 7357407 w 12192000"/>
              <a:gd name="connsiteY194" fmla="*/ 3387405 h 6858000"/>
              <a:gd name="connsiteX195" fmla="*/ 6680450 w 12192000"/>
              <a:gd name="connsiteY195" fmla="*/ 3387405 h 6858000"/>
              <a:gd name="connsiteX196" fmla="*/ 6680450 w 12192000"/>
              <a:gd name="connsiteY196" fmla="*/ 3527085 h 6858000"/>
              <a:gd name="connsiteX197" fmla="*/ 6714190 w 12192000"/>
              <a:gd name="connsiteY197" fmla="*/ 3527085 h 6858000"/>
              <a:gd name="connsiteX198" fmla="*/ 6714190 w 12192000"/>
              <a:gd name="connsiteY198" fmla="*/ 3387405 h 6858000"/>
              <a:gd name="connsiteX199" fmla="*/ 7495629 w 12192000"/>
              <a:gd name="connsiteY199" fmla="*/ 3386323 h 6858000"/>
              <a:gd name="connsiteX200" fmla="*/ 7555488 w 12192000"/>
              <a:gd name="connsiteY200" fmla="*/ 3509758 h 6858000"/>
              <a:gd name="connsiteX201" fmla="*/ 7521750 w 12192000"/>
              <a:gd name="connsiteY201" fmla="*/ 3583389 h 6858000"/>
              <a:gd name="connsiteX202" fmla="*/ 7558755 w 12192000"/>
              <a:gd name="connsiteY202" fmla="*/ 3583389 h 6858000"/>
              <a:gd name="connsiteX203" fmla="*/ 7648000 w 12192000"/>
              <a:gd name="connsiteY203" fmla="*/ 3386323 h 6858000"/>
              <a:gd name="connsiteX204" fmla="*/ 7612085 w 12192000"/>
              <a:gd name="connsiteY204" fmla="*/ 3386323 h 6858000"/>
              <a:gd name="connsiteX205" fmla="*/ 7573990 w 12192000"/>
              <a:gd name="connsiteY205" fmla="*/ 3475110 h 6858000"/>
              <a:gd name="connsiteX206" fmla="*/ 7533721 w 12192000"/>
              <a:gd name="connsiteY206" fmla="*/ 3386323 h 6858000"/>
              <a:gd name="connsiteX207" fmla="*/ 7146266 w 12192000"/>
              <a:gd name="connsiteY207" fmla="*/ 3386323 h 6858000"/>
              <a:gd name="connsiteX208" fmla="*/ 7105996 w 12192000"/>
              <a:gd name="connsiteY208" fmla="*/ 3410143 h 6858000"/>
              <a:gd name="connsiteX209" fmla="*/ 7105996 w 12192000"/>
              <a:gd name="connsiteY209" fmla="*/ 3387406 h 6858000"/>
              <a:gd name="connsiteX210" fmla="*/ 7073346 w 12192000"/>
              <a:gd name="connsiteY210" fmla="*/ 3387406 h 6858000"/>
              <a:gd name="connsiteX211" fmla="*/ 7073346 w 12192000"/>
              <a:gd name="connsiteY211" fmla="*/ 3527082 h 6858000"/>
              <a:gd name="connsiteX212" fmla="*/ 7107086 w 12192000"/>
              <a:gd name="connsiteY212" fmla="*/ 3527082 h 6858000"/>
              <a:gd name="connsiteX213" fmla="*/ 7107086 w 12192000"/>
              <a:gd name="connsiteY213" fmla="*/ 3459950 h 6858000"/>
              <a:gd name="connsiteX214" fmla="*/ 7145178 w 12192000"/>
              <a:gd name="connsiteY214" fmla="*/ 3418806 h 6858000"/>
              <a:gd name="connsiteX215" fmla="*/ 7154974 w 12192000"/>
              <a:gd name="connsiteY215" fmla="*/ 3419781 h 6858000"/>
              <a:gd name="connsiteX216" fmla="*/ 7154974 w 12192000"/>
              <a:gd name="connsiteY216" fmla="*/ 3419889 h 6858000"/>
              <a:gd name="connsiteX217" fmla="*/ 7156062 w 12192000"/>
              <a:gd name="connsiteY217" fmla="*/ 3419889 h 6858000"/>
              <a:gd name="connsiteX218" fmla="*/ 7154974 w 12192000"/>
              <a:gd name="connsiteY218" fmla="*/ 3419781 h 6858000"/>
              <a:gd name="connsiteX219" fmla="*/ 7154974 w 12192000"/>
              <a:gd name="connsiteY219" fmla="*/ 3387406 h 6858000"/>
              <a:gd name="connsiteX220" fmla="*/ 7146266 w 12192000"/>
              <a:gd name="connsiteY220" fmla="*/ 3386323 h 6858000"/>
              <a:gd name="connsiteX221" fmla="*/ 6969951 w 12192000"/>
              <a:gd name="connsiteY221" fmla="*/ 3383075 h 6858000"/>
              <a:gd name="connsiteX222" fmla="*/ 6901384 w 12192000"/>
              <a:gd name="connsiteY222" fmla="*/ 3456703 h 6858000"/>
              <a:gd name="connsiteX223" fmla="*/ 6973216 w 12192000"/>
              <a:gd name="connsiteY223" fmla="*/ 3531416 h 6858000"/>
              <a:gd name="connsiteX224" fmla="*/ 7036341 w 12192000"/>
              <a:gd name="connsiteY224" fmla="*/ 3487021 h 6858000"/>
              <a:gd name="connsiteX225" fmla="*/ 7006956 w 12192000"/>
              <a:gd name="connsiteY225" fmla="*/ 3478360 h 6858000"/>
              <a:gd name="connsiteX226" fmla="*/ 6972129 w 12192000"/>
              <a:gd name="connsiteY226" fmla="*/ 3503263 h 6858000"/>
              <a:gd name="connsiteX227" fmla="*/ 6934034 w 12192000"/>
              <a:gd name="connsiteY227" fmla="*/ 3466449 h 6858000"/>
              <a:gd name="connsiteX228" fmla="*/ 7037429 w 12192000"/>
              <a:gd name="connsiteY228" fmla="*/ 3466449 h 6858000"/>
              <a:gd name="connsiteX229" fmla="*/ 7038516 w 12192000"/>
              <a:gd name="connsiteY229" fmla="*/ 3455620 h 6858000"/>
              <a:gd name="connsiteX230" fmla="*/ 6969951 w 12192000"/>
              <a:gd name="connsiteY230" fmla="*/ 3383075 h 6858000"/>
              <a:gd name="connsiteX231" fmla="*/ 6584674 w 12192000"/>
              <a:gd name="connsiteY231" fmla="*/ 3383075 h 6858000"/>
              <a:gd name="connsiteX232" fmla="*/ 6543315 w 12192000"/>
              <a:gd name="connsiteY232" fmla="*/ 3405812 h 6858000"/>
              <a:gd name="connsiteX233" fmla="*/ 6543315 w 12192000"/>
              <a:gd name="connsiteY233" fmla="*/ 3387406 h 6858000"/>
              <a:gd name="connsiteX234" fmla="*/ 6510665 w 12192000"/>
              <a:gd name="connsiteY234" fmla="*/ 3387406 h 6858000"/>
              <a:gd name="connsiteX235" fmla="*/ 6510665 w 12192000"/>
              <a:gd name="connsiteY235" fmla="*/ 3527085 h 6858000"/>
              <a:gd name="connsiteX236" fmla="*/ 6544405 w 12192000"/>
              <a:gd name="connsiteY236" fmla="*/ 3527085 h 6858000"/>
              <a:gd name="connsiteX237" fmla="*/ 6544405 w 12192000"/>
              <a:gd name="connsiteY237" fmla="*/ 3446959 h 6858000"/>
              <a:gd name="connsiteX238" fmla="*/ 6573791 w 12192000"/>
              <a:gd name="connsiteY238" fmla="*/ 3413393 h 6858000"/>
              <a:gd name="connsiteX239" fmla="*/ 6602087 w 12192000"/>
              <a:gd name="connsiteY239" fmla="*/ 3444794 h 6858000"/>
              <a:gd name="connsiteX240" fmla="*/ 6602087 w 12192000"/>
              <a:gd name="connsiteY240" fmla="*/ 3527085 h 6858000"/>
              <a:gd name="connsiteX241" fmla="*/ 6635827 w 12192000"/>
              <a:gd name="connsiteY241" fmla="*/ 3527085 h 6858000"/>
              <a:gd name="connsiteX242" fmla="*/ 6635827 w 12192000"/>
              <a:gd name="connsiteY242" fmla="*/ 3438296 h 6858000"/>
              <a:gd name="connsiteX243" fmla="*/ 6584674 w 12192000"/>
              <a:gd name="connsiteY243" fmla="*/ 3383075 h 6858000"/>
              <a:gd name="connsiteX244" fmla="*/ 7813428 w 12192000"/>
              <a:gd name="connsiteY244" fmla="*/ 3381992 h 6858000"/>
              <a:gd name="connsiteX245" fmla="*/ 7740508 w 12192000"/>
              <a:gd name="connsiteY245" fmla="*/ 3456702 h 6858000"/>
              <a:gd name="connsiteX246" fmla="*/ 7813428 w 12192000"/>
              <a:gd name="connsiteY246" fmla="*/ 3531415 h 6858000"/>
              <a:gd name="connsiteX247" fmla="*/ 7886350 w 12192000"/>
              <a:gd name="connsiteY247" fmla="*/ 3456702 h 6858000"/>
              <a:gd name="connsiteX248" fmla="*/ 7813428 w 12192000"/>
              <a:gd name="connsiteY248" fmla="*/ 3381992 h 6858000"/>
              <a:gd name="connsiteX249" fmla="*/ 7231158 w 12192000"/>
              <a:gd name="connsiteY249" fmla="*/ 3381992 h 6858000"/>
              <a:gd name="connsiteX250" fmla="*/ 7178916 w 12192000"/>
              <a:gd name="connsiteY250" fmla="*/ 3427469 h 6858000"/>
              <a:gd name="connsiteX251" fmla="*/ 7217010 w 12192000"/>
              <a:gd name="connsiteY251" fmla="*/ 3468614 h 6858000"/>
              <a:gd name="connsiteX252" fmla="*/ 7237687 w 12192000"/>
              <a:gd name="connsiteY252" fmla="*/ 3472944 h 6858000"/>
              <a:gd name="connsiteX253" fmla="*/ 7254012 w 12192000"/>
              <a:gd name="connsiteY253" fmla="*/ 3488103 h 6858000"/>
              <a:gd name="connsiteX254" fmla="*/ 7233335 w 12192000"/>
              <a:gd name="connsiteY254" fmla="*/ 3504345 h 6858000"/>
              <a:gd name="connsiteX255" fmla="*/ 7205037 w 12192000"/>
              <a:gd name="connsiteY255" fmla="*/ 3480525 h 6858000"/>
              <a:gd name="connsiteX256" fmla="*/ 7175651 w 12192000"/>
              <a:gd name="connsiteY256" fmla="*/ 3488103 h 6858000"/>
              <a:gd name="connsiteX257" fmla="*/ 7233335 w 12192000"/>
              <a:gd name="connsiteY257" fmla="*/ 3530333 h 6858000"/>
              <a:gd name="connsiteX258" fmla="*/ 7286665 w 12192000"/>
              <a:gd name="connsiteY258" fmla="*/ 3485938 h 6858000"/>
              <a:gd name="connsiteX259" fmla="*/ 7246396 w 12192000"/>
              <a:gd name="connsiteY259" fmla="*/ 3443711 h 6858000"/>
              <a:gd name="connsiteX260" fmla="*/ 7224626 w 12192000"/>
              <a:gd name="connsiteY260" fmla="*/ 3439378 h 6858000"/>
              <a:gd name="connsiteX261" fmla="*/ 7210479 w 12192000"/>
              <a:gd name="connsiteY261" fmla="*/ 3424221 h 6858000"/>
              <a:gd name="connsiteX262" fmla="*/ 7231158 w 12192000"/>
              <a:gd name="connsiteY262" fmla="*/ 3407980 h 6858000"/>
              <a:gd name="connsiteX263" fmla="*/ 7257279 w 12192000"/>
              <a:gd name="connsiteY263" fmla="*/ 3428552 h 6858000"/>
              <a:gd name="connsiteX264" fmla="*/ 7285575 w 12192000"/>
              <a:gd name="connsiteY264" fmla="*/ 3420971 h 6858000"/>
              <a:gd name="connsiteX265" fmla="*/ 7231158 w 12192000"/>
              <a:gd name="connsiteY265" fmla="*/ 3381992 h 6858000"/>
              <a:gd name="connsiteX266" fmla="*/ 7415089 w 12192000"/>
              <a:gd name="connsiteY266" fmla="*/ 3344096 h 6858000"/>
              <a:gd name="connsiteX267" fmla="*/ 7415089 w 12192000"/>
              <a:gd name="connsiteY267" fmla="*/ 3364668 h 6858000"/>
              <a:gd name="connsiteX268" fmla="*/ 7393322 w 12192000"/>
              <a:gd name="connsiteY268" fmla="*/ 3386323 h 6858000"/>
              <a:gd name="connsiteX269" fmla="*/ 7385703 w 12192000"/>
              <a:gd name="connsiteY269" fmla="*/ 3386323 h 6858000"/>
              <a:gd name="connsiteX270" fmla="*/ 7385703 w 12192000"/>
              <a:gd name="connsiteY270" fmla="*/ 3415558 h 6858000"/>
              <a:gd name="connsiteX271" fmla="*/ 7411824 w 12192000"/>
              <a:gd name="connsiteY271" fmla="*/ 3415558 h 6858000"/>
              <a:gd name="connsiteX272" fmla="*/ 7411824 w 12192000"/>
              <a:gd name="connsiteY272" fmla="*/ 3485938 h 6858000"/>
              <a:gd name="connsiteX273" fmla="*/ 7454270 w 12192000"/>
              <a:gd name="connsiteY273" fmla="*/ 3527085 h 6858000"/>
              <a:gd name="connsiteX274" fmla="*/ 7474947 w 12192000"/>
              <a:gd name="connsiteY274" fmla="*/ 3523837 h 6858000"/>
              <a:gd name="connsiteX275" fmla="*/ 7474947 w 12192000"/>
              <a:gd name="connsiteY275" fmla="*/ 3496766 h 6858000"/>
              <a:gd name="connsiteX276" fmla="*/ 7462977 w 12192000"/>
              <a:gd name="connsiteY276" fmla="*/ 3497849 h 6858000"/>
              <a:gd name="connsiteX277" fmla="*/ 7445562 w 12192000"/>
              <a:gd name="connsiteY277" fmla="*/ 3480525 h 6858000"/>
              <a:gd name="connsiteX278" fmla="*/ 7445562 w 12192000"/>
              <a:gd name="connsiteY278" fmla="*/ 3415558 h 6858000"/>
              <a:gd name="connsiteX279" fmla="*/ 7474947 w 12192000"/>
              <a:gd name="connsiteY279" fmla="*/ 3415558 h 6858000"/>
              <a:gd name="connsiteX280" fmla="*/ 7474947 w 12192000"/>
              <a:gd name="connsiteY280" fmla="*/ 3386323 h 6858000"/>
              <a:gd name="connsiteX281" fmla="*/ 7445562 w 12192000"/>
              <a:gd name="connsiteY281" fmla="*/ 3386323 h 6858000"/>
              <a:gd name="connsiteX282" fmla="*/ 7445562 w 12192000"/>
              <a:gd name="connsiteY282" fmla="*/ 3344096 h 6858000"/>
              <a:gd name="connsiteX283" fmla="*/ 6312584 w 12192000"/>
              <a:gd name="connsiteY283" fmla="*/ 3322439 h 6858000"/>
              <a:gd name="connsiteX284" fmla="*/ 6312584 w 12192000"/>
              <a:gd name="connsiteY284" fmla="*/ 3455620 h 6858000"/>
              <a:gd name="connsiteX285" fmla="*/ 6388768 w 12192000"/>
              <a:gd name="connsiteY285" fmla="*/ 3531413 h 6858000"/>
              <a:gd name="connsiteX286" fmla="*/ 6464955 w 12192000"/>
              <a:gd name="connsiteY286" fmla="*/ 3455620 h 6858000"/>
              <a:gd name="connsiteX287" fmla="*/ 6464955 w 12192000"/>
              <a:gd name="connsiteY287" fmla="*/ 3322439 h 6858000"/>
              <a:gd name="connsiteX288" fmla="*/ 6430127 w 12192000"/>
              <a:gd name="connsiteY288" fmla="*/ 3322439 h 6858000"/>
              <a:gd name="connsiteX289" fmla="*/ 6430127 w 12192000"/>
              <a:gd name="connsiteY289" fmla="*/ 3453455 h 6858000"/>
              <a:gd name="connsiteX290" fmla="*/ 6387681 w 12192000"/>
              <a:gd name="connsiteY290" fmla="*/ 3497847 h 6858000"/>
              <a:gd name="connsiteX291" fmla="*/ 6346324 w 12192000"/>
              <a:gd name="connsiteY291" fmla="*/ 3453455 h 6858000"/>
              <a:gd name="connsiteX292" fmla="*/ 6346324 w 12192000"/>
              <a:gd name="connsiteY292" fmla="*/ 3322439 h 6858000"/>
              <a:gd name="connsiteX293" fmla="*/ 7978859 w 12192000"/>
              <a:gd name="connsiteY293" fmla="*/ 3317026 h 6858000"/>
              <a:gd name="connsiteX294" fmla="*/ 7929881 w 12192000"/>
              <a:gd name="connsiteY294" fmla="*/ 3366834 h 6858000"/>
              <a:gd name="connsiteX295" fmla="*/ 7929881 w 12192000"/>
              <a:gd name="connsiteY295" fmla="*/ 3386323 h 6858000"/>
              <a:gd name="connsiteX296" fmla="*/ 7904849 w 12192000"/>
              <a:gd name="connsiteY296" fmla="*/ 3386323 h 6858000"/>
              <a:gd name="connsiteX297" fmla="*/ 7904849 w 12192000"/>
              <a:gd name="connsiteY297" fmla="*/ 3415559 h 6858000"/>
              <a:gd name="connsiteX298" fmla="*/ 7929881 w 12192000"/>
              <a:gd name="connsiteY298" fmla="*/ 3415559 h 6858000"/>
              <a:gd name="connsiteX299" fmla="*/ 7929881 w 12192000"/>
              <a:gd name="connsiteY299" fmla="*/ 3526000 h 6858000"/>
              <a:gd name="connsiteX300" fmla="*/ 7963621 w 12192000"/>
              <a:gd name="connsiteY300" fmla="*/ 3526000 h 6858000"/>
              <a:gd name="connsiteX301" fmla="*/ 7963621 w 12192000"/>
              <a:gd name="connsiteY301" fmla="*/ 3415559 h 6858000"/>
              <a:gd name="connsiteX302" fmla="*/ 7996271 w 12192000"/>
              <a:gd name="connsiteY302" fmla="*/ 3415559 h 6858000"/>
              <a:gd name="connsiteX303" fmla="*/ 7996271 w 12192000"/>
              <a:gd name="connsiteY303" fmla="*/ 3386323 h 6858000"/>
              <a:gd name="connsiteX304" fmla="*/ 7963621 w 12192000"/>
              <a:gd name="connsiteY304" fmla="*/ 3386323 h 6858000"/>
              <a:gd name="connsiteX305" fmla="*/ 7963621 w 12192000"/>
              <a:gd name="connsiteY305" fmla="*/ 3367916 h 6858000"/>
              <a:gd name="connsiteX306" fmla="*/ 7984300 w 12192000"/>
              <a:gd name="connsiteY306" fmla="*/ 3347344 h 6858000"/>
              <a:gd name="connsiteX307" fmla="*/ 7996271 w 12192000"/>
              <a:gd name="connsiteY307" fmla="*/ 3348427 h 6858000"/>
              <a:gd name="connsiteX308" fmla="*/ 7996271 w 12192000"/>
              <a:gd name="connsiteY308" fmla="*/ 3320274 h 6858000"/>
              <a:gd name="connsiteX309" fmla="*/ 7978859 w 12192000"/>
              <a:gd name="connsiteY309" fmla="*/ 3317026 h 6858000"/>
              <a:gd name="connsiteX310" fmla="*/ 7339992 w 12192000"/>
              <a:gd name="connsiteY310" fmla="*/ 3315943 h 6858000"/>
              <a:gd name="connsiteX311" fmla="*/ 7318225 w 12192000"/>
              <a:gd name="connsiteY311" fmla="*/ 3337598 h 6858000"/>
              <a:gd name="connsiteX312" fmla="*/ 7339992 w 12192000"/>
              <a:gd name="connsiteY312" fmla="*/ 3359255 h 6858000"/>
              <a:gd name="connsiteX313" fmla="*/ 7361759 w 12192000"/>
              <a:gd name="connsiteY313" fmla="*/ 3337598 h 6858000"/>
              <a:gd name="connsiteX314" fmla="*/ 7339992 w 12192000"/>
              <a:gd name="connsiteY314" fmla="*/ 3315943 h 6858000"/>
              <a:gd name="connsiteX315" fmla="*/ 6696775 w 12192000"/>
              <a:gd name="connsiteY315" fmla="*/ 3315943 h 6858000"/>
              <a:gd name="connsiteX316" fmla="*/ 6675008 w 12192000"/>
              <a:gd name="connsiteY316" fmla="*/ 3337598 h 6858000"/>
              <a:gd name="connsiteX317" fmla="*/ 6696775 w 12192000"/>
              <a:gd name="connsiteY317" fmla="*/ 3359255 h 6858000"/>
              <a:gd name="connsiteX318" fmla="*/ 6718542 w 12192000"/>
              <a:gd name="connsiteY318" fmla="*/ 3337598 h 6858000"/>
              <a:gd name="connsiteX319" fmla="*/ 6696775 w 12192000"/>
              <a:gd name="connsiteY319" fmla="*/ 3315943 h 6858000"/>
              <a:gd name="connsiteX320" fmla="*/ 5214431 w 12192000"/>
              <a:gd name="connsiteY320" fmla="*/ 3220659 h 6858000"/>
              <a:gd name="connsiteX321" fmla="*/ 5275379 w 12192000"/>
              <a:gd name="connsiteY321" fmla="*/ 3220659 h 6858000"/>
              <a:gd name="connsiteX322" fmla="*/ 5318913 w 12192000"/>
              <a:gd name="connsiteY322" fmla="*/ 3256390 h 6858000"/>
              <a:gd name="connsiteX323" fmla="*/ 5274290 w 12192000"/>
              <a:gd name="connsiteY323" fmla="*/ 3287790 h 6858000"/>
              <a:gd name="connsiteX324" fmla="*/ 5214431 w 12192000"/>
              <a:gd name="connsiteY324" fmla="*/ 3287790 h 6858000"/>
              <a:gd name="connsiteX325" fmla="*/ 5662834 w 12192000"/>
              <a:gd name="connsiteY325" fmla="*/ 3147031 h 6858000"/>
              <a:gd name="connsiteX326" fmla="*/ 5662834 w 12192000"/>
              <a:gd name="connsiteY326" fmla="*/ 3607208 h 6858000"/>
              <a:gd name="connsiteX327" fmla="*/ 5285175 w 12192000"/>
              <a:gd name="connsiteY327" fmla="*/ 3607208 h 6858000"/>
              <a:gd name="connsiteX328" fmla="*/ 5285175 w 12192000"/>
              <a:gd name="connsiteY328" fmla="*/ 3481608 h 6858000"/>
              <a:gd name="connsiteX329" fmla="*/ 5216608 w 12192000"/>
              <a:gd name="connsiteY329" fmla="*/ 3481608 h 6858000"/>
              <a:gd name="connsiteX330" fmla="*/ 5216608 w 12192000"/>
              <a:gd name="connsiteY330" fmla="*/ 3607208 h 6858000"/>
              <a:gd name="connsiteX331" fmla="*/ 5090359 w 12192000"/>
              <a:gd name="connsiteY331" fmla="*/ 3607208 h 6858000"/>
              <a:gd name="connsiteX332" fmla="*/ 5090359 w 12192000"/>
              <a:gd name="connsiteY332" fmla="*/ 3675422 h 6858000"/>
              <a:gd name="connsiteX333" fmla="*/ 5216608 w 12192000"/>
              <a:gd name="connsiteY333" fmla="*/ 3675422 h 6858000"/>
              <a:gd name="connsiteX334" fmla="*/ 5216608 w 12192000"/>
              <a:gd name="connsiteY334" fmla="*/ 4051145 h 6858000"/>
              <a:gd name="connsiteX335" fmla="*/ 4542915 w 12192000"/>
              <a:gd name="connsiteY335" fmla="*/ 4051145 h 6858000"/>
              <a:gd name="connsiteX336" fmla="*/ 4542915 w 12192000"/>
              <a:gd name="connsiteY336" fmla="*/ 4119360 h 6858000"/>
              <a:gd name="connsiteX337" fmla="*/ 5259054 w 12192000"/>
              <a:gd name="connsiteY337" fmla="*/ 4119360 h 6858000"/>
              <a:gd name="connsiteX338" fmla="*/ 5285175 w 12192000"/>
              <a:gd name="connsiteY338" fmla="*/ 4093372 h 6858000"/>
              <a:gd name="connsiteX339" fmla="*/ 5285175 w 12192000"/>
              <a:gd name="connsiteY339" fmla="*/ 3675422 h 6858000"/>
              <a:gd name="connsiteX340" fmla="*/ 5705281 w 12192000"/>
              <a:gd name="connsiteY340" fmla="*/ 3675422 h 6858000"/>
              <a:gd name="connsiteX341" fmla="*/ 5731400 w 12192000"/>
              <a:gd name="connsiteY341" fmla="*/ 3649437 h 6858000"/>
              <a:gd name="connsiteX342" fmla="*/ 5731400 w 12192000"/>
              <a:gd name="connsiteY342" fmla="*/ 3147031 h 6858000"/>
              <a:gd name="connsiteX343" fmla="*/ 5215520 w 12192000"/>
              <a:gd name="connsiteY343" fmla="*/ 3099389 h 6858000"/>
              <a:gd name="connsiteX344" fmla="*/ 5275379 w 12192000"/>
              <a:gd name="connsiteY344" fmla="*/ 3099389 h 6858000"/>
              <a:gd name="connsiteX345" fmla="*/ 5313471 w 12192000"/>
              <a:gd name="connsiteY345" fmla="*/ 3129707 h 6858000"/>
              <a:gd name="connsiteX346" fmla="*/ 5276467 w 12192000"/>
              <a:gd name="connsiteY346" fmla="*/ 3158942 h 6858000"/>
              <a:gd name="connsiteX347" fmla="*/ 5215520 w 12192000"/>
              <a:gd name="connsiteY347" fmla="*/ 3158942 h 6858000"/>
              <a:gd name="connsiteX348" fmla="*/ 7555488 w 12192000"/>
              <a:gd name="connsiteY348" fmla="*/ 3075569 h 6858000"/>
              <a:gd name="connsiteX349" fmla="*/ 7555488 w 12192000"/>
              <a:gd name="connsiteY349" fmla="*/ 3082065 h 6858000"/>
              <a:gd name="connsiteX350" fmla="*/ 7520660 w 12192000"/>
              <a:gd name="connsiteY350" fmla="*/ 3118879 h 6858000"/>
              <a:gd name="connsiteX351" fmla="*/ 7499983 w 12192000"/>
              <a:gd name="connsiteY351" fmla="*/ 3100472 h 6858000"/>
              <a:gd name="connsiteX352" fmla="*/ 7518486 w 12192000"/>
              <a:gd name="connsiteY352" fmla="*/ 3080982 h 6858000"/>
              <a:gd name="connsiteX353" fmla="*/ 5144777 w 12192000"/>
              <a:gd name="connsiteY353" fmla="*/ 3036588 h 6858000"/>
              <a:gd name="connsiteX354" fmla="*/ 5144777 w 12192000"/>
              <a:gd name="connsiteY354" fmla="*/ 3352757 h 6858000"/>
              <a:gd name="connsiteX355" fmla="*/ 5272115 w 12192000"/>
              <a:gd name="connsiteY355" fmla="*/ 3352757 h 6858000"/>
              <a:gd name="connsiteX356" fmla="*/ 5357005 w 12192000"/>
              <a:gd name="connsiteY356" fmla="*/ 3331102 h 6858000"/>
              <a:gd name="connsiteX357" fmla="*/ 5390746 w 12192000"/>
              <a:gd name="connsiteY357" fmla="*/ 3257475 h 6858000"/>
              <a:gd name="connsiteX358" fmla="*/ 5355918 w 12192000"/>
              <a:gd name="connsiteY358" fmla="*/ 3189258 h 6858000"/>
              <a:gd name="connsiteX359" fmla="*/ 5384215 w 12192000"/>
              <a:gd name="connsiteY359" fmla="*/ 3125376 h 6858000"/>
              <a:gd name="connsiteX360" fmla="*/ 5346121 w 12192000"/>
              <a:gd name="connsiteY360" fmla="*/ 3053912 h 6858000"/>
              <a:gd name="connsiteX361" fmla="*/ 5272115 w 12192000"/>
              <a:gd name="connsiteY361" fmla="*/ 3036588 h 6858000"/>
              <a:gd name="connsiteX362" fmla="*/ 7282311 w 12192000"/>
              <a:gd name="connsiteY362" fmla="*/ 3026844 h 6858000"/>
              <a:gd name="connsiteX363" fmla="*/ 7318226 w 12192000"/>
              <a:gd name="connsiteY363" fmla="*/ 3065823 h 6858000"/>
              <a:gd name="connsiteX364" fmla="*/ 7282311 w 12192000"/>
              <a:gd name="connsiteY364" fmla="*/ 3105884 h 6858000"/>
              <a:gd name="connsiteX365" fmla="*/ 7245306 w 12192000"/>
              <a:gd name="connsiteY365" fmla="*/ 3065823 h 6858000"/>
              <a:gd name="connsiteX366" fmla="*/ 7282311 w 12192000"/>
              <a:gd name="connsiteY366" fmla="*/ 3026844 h 6858000"/>
              <a:gd name="connsiteX367" fmla="*/ 6597733 w 12192000"/>
              <a:gd name="connsiteY367" fmla="*/ 3025761 h 6858000"/>
              <a:gd name="connsiteX368" fmla="*/ 6636915 w 12192000"/>
              <a:gd name="connsiteY368" fmla="*/ 3070153 h 6858000"/>
              <a:gd name="connsiteX369" fmla="*/ 6597733 w 12192000"/>
              <a:gd name="connsiteY369" fmla="*/ 3114548 h 6858000"/>
              <a:gd name="connsiteX370" fmla="*/ 6558553 w 12192000"/>
              <a:gd name="connsiteY370" fmla="*/ 3070153 h 6858000"/>
              <a:gd name="connsiteX371" fmla="*/ 6597733 w 12192000"/>
              <a:gd name="connsiteY371" fmla="*/ 3025761 h 6858000"/>
              <a:gd name="connsiteX372" fmla="*/ 7116881 w 12192000"/>
              <a:gd name="connsiteY372" fmla="*/ 3023596 h 6858000"/>
              <a:gd name="connsiteX373" fmla="*/ 7151708 w 12192000"/>
              <a:gd name="connsiteY373" fmla="*/ 3054995 h 6858000"/>
              <a:gd name="connsiteX374" fmla="*/ 7082053 w 12192000"/>
              <a:gd name="connsiteY374" fmla="*/ 3054995 h 6858000"/>
              <a:gd name="connsiteX375" fmla="*/ 7116881 w 12192000"/>
              <a:gd name="connsiteY375" fmla="*/ 3023596 h 6858000"/>
              <a:gd name="connsiteX376" fmla="*/ 7395499 w 12192000"/>
              <a:gd name="connsiteY376" fmla="*/ 3000856 h 6858000"/>
              <a:gd name="connsiteX377" fmla="*/ 7395499 w 12192000"/>
              <a:gd name="connsiteY377" fmla="*/ 3140536 h 6858000"/>
              <a:gd name="connsiteX378" fmla="*/ 7429239 w 12192000"/>
              <a:gd name="connsiteY378" fmla="*/ 3140536 h 6858000"/>
              <a:gd name="connsiteX379" fmla="*/ 7429239 w 12192000"/>
              <a:gd name="connsiteY379" fmla="*/ 3000856 h 6858000"/>
              <a:gd name="connsiteX380" fmla="*/ 6805611 w 12192000"/>
              <a:gd name="connsiteY380" fmla="*/ 3000856 h 6858000"/>
              <a:gd name="connsiteX381" fmla="*/ 6851322 w 12192000"/>
              <a:gd name="connsiteY381" fmla="*/ 3140533 h 6858000"/>
              <a:gd name="connsiteX382" fmla="*/ 6886149 w 12192000"/>
              <a:gd name="connsiteY382" fmla="*/ 3140533 h 6858000"/>
              <a:gd name="connsiteX383" fmla="*/ 6919889 w 12192000"/>
              <a:gd name="connsiteY383" fmla="*/ 3039835 h 6858000"/>
              <a:gd name="connsiteX384" fmla="*/ 6954716 w 12192000"/>
              <a:gd name="connsiteY384" fmla="*/ 3140533 h 6858000"/>
              <a:gd name="connsiteX385" fmla="*/ 6988454 w 12192000"/>
              <a:gd name="connsiteY385" fmla="*/ 3140533 h 6858000"/>
              <a:gd name="connsiteX386" fmla="*/ 7033077 w 12192000"/>
              <a:gd name="connsiteY386" fmla="*/ 3000856 h 6858000"/>
              <a:gd name="connsiteX387" fmla="*/ 6999337 w 12192000"/>
              <a:gd name="connsiteY387" fmla="*/ 3000856 h 6858000"/>
              <a:gd name="connsiteX388" fmla="*/ 6971041 w 12192000"/>
              <a:gd name="connsiteY388" fmla="*/ 3097224 h 6858000"/>
              <a:gd name="connsiteX389" fmla="*/ 6938391 w 12192000"/>
              <a:gd name="connsiteY389" fmla="*/ 3000856 h 6858000"/>
              <a:gd name="connsiteX390" fmla="*/ 6902474 w 12192000"/>
              <a:gd name="connsiteY390" fmla="*/ 3000856 h 6858000"/>
              <a:gd name="connsiteX391" fmla="*/ 6869824 w 12192000"/>
              <a:gd name="connsiteY391" fmla="*/ 3097224 h 6858000"/>
              <a:gd name="connsiteX392" fmla="*/ 6841526 w 12192000"/>
              <a:gd name="connsiteY392" fmla="*/ 3000856 h 6858000"/>
              <a:gd name="connsiteX393" fmla="*/ 6779491 w 12192000"/>
              <a:gd name="connsiteY393" fmla="*/ 2999774 h 6858000"/>
              <a:gd name="connsiteX394" fmla="*/ 6739221 w 12192000"/>
              <a:gd name="connsiteY394" fmla="*/ 3023594 h 6858000"/>
              <a:gd name="connsiteX395" fmla="*/ 6739221 w 12192000"/>
              <a:gd name="connsiteY395" fmla="*/ 3000857 h 6858000"/>
              <a:gd name="connsiteX396" fmla="*/ 6706571 w 12192000"/>
              <a:gd name="connsiteY396" fmla="*/ 3000857 h 6858000"/>
              <a:gd name="connsiteX397" fmla="*/ 6706571 w 12192000"/>
              <a:gd name="connsiteY397" fmla="*/ 3140533 h 6858000"/>
              <a:gd name="connsiteX398" fmla="*/ 6740311 w 12192000"/>
              <a:gd name="connsiteY398" fmla="*/ 3140533 h 6858000"/>
              <a:gd name="connsiteX399" fmla="*/ 6740311 w 12192000"/>
              <a:gd name="connsiteY399" fmla="*/ 3073401 h 6858000"/>
              <a:gd name="connsiteX400" fmla="*/ 6778403 w 12192000"/>
              <a:gd name="connsiteY400" fmla="*/ 3032257 h 6858000"/>
              <a:gd name="connsiteX401" fmla="*/ 6788199 w 12192000"/>
              <a:gd name="connsiteY401" fmla="*/ 3033232 h 6858000"/>
              <a:gd name="connsiteX402" fmla="*/ 6788199 w 12192000"/>
              <a:gd name="connsiteY402" fmla="*/ 3033340 h 6858000"/>
              <a:gd name="connsiteX403" fmla="*/ 6789287 w 12192000"/>
              <a:gd name="connsiteY403" fmla="*/ 3033340 h 6858000"/>
              <a:gd name="connsiteX404" fmla="*/ 6788199 w 12192000"/>
              <a:gd name="connsiteY404" fmla="*/ 3033232 h 6858000"/>
              <a:gd name="connsiteX405" fmla="*/ 6788199 w 12192000"/>
              <a:gd name="connsiteY405" fmla="*/ 3000857 h 6858000"/>
              <a:gd name="connsiteX406" fmla="*/ 6779491 w 12192000"/>
              <a:gd name="connsiteY406" fmla="*/ 2999774 h 6858000"/>
              <a:gd name="connsiteX407" fmla="*/ 7275782 w 12192000"/>
              <a:gd name="connsiteY407" fmla="*/ 2997608 h 6858000"/>
              <a:gd name="connsiteX408" fmla="*/ 7210479 w 12192000"/>
              <a:gd name="connsiteY408" fmla="*/ 3065823 h 6858000"/>
              <a:gd name="connsiteX409" fmla="*/ 7275782 w 12192000"/>
              <a:gd name="connsiteY409" fmla="*/ 3134037 h 6858000"/>
              <a:gd name="connsiteX410" fmla="*/ 7317138 w 12192000"/>
              <a:gd name="connsiteY410" fmla="*/ 3113465 h 6858000"/>
              <a:gd name="connsiteX411" fmla="*/ 7317138 w 12192000"/>
              <a:gd name="connsiteY411" fmla="*/ 3128624 h 6858000"/>
              <a:gd name="connsiteX412" fmla="*/ 7276869 w 12192000"/>
              <a:gd name="connsiteY412" fmla="*/ 3170851 h 6858000"/>
              <a:gd name="connsiteX413" fmla="*/ 7242042 w 12192000"/>
              <a:gd name="connsiteY413" fmla="*/ 3140535 h 6858000"/>
              <a:gd name="connsiteX414" fmla="*/ 7210479 w 12192000"/>
              <a:gd name="connsiteY414" fmla="*/ 3149196 h 6858000"/>
              <a:gd name="connsiteX415" fmla="*/ 7277957 w 12192000"/>
              <a:gd name="connsiteY415" fmla="*/ 3200086 h 6858000"/>
              <a:gd name="connsiteX416" fmla="*/ 7349788 w 12192000"/>
              <a:gd name="connsiteY416" fmla="*/ 3127541 h 6858000"/>
              <a:gd name="connsiteX417" fmla="*/ 7349788 w 12192000"/>
              <a:gd name="connsiteY417" fmla="*/ 3000856 h 6858000"/>
              <a:gd name="connsiteX418" fmla="*/ 7317138 w 12192000"/>
              <a:gd name="connsiteY418" fmla="*/ 3000856 h 6858000"/>
              <a:gd name="connsiteX419" fmla="*/ 7317138 w 12192000"/>
              <a:gd name="connsiteY419" fmla="*/ 3018180 h 6858000"/>
              <a:gd name="connsiteX420" fmla="*/ 7275782 w 12192000"/>
              <a:gd name="connsiteY420" fmla="*/ 2997608 h 6858000"/>
              <a:gd name="connsiteX421" fmla="*/ 7706770 w 12192000"/>
              <a:gd name="connsiteY421" fmla="*/ 2996526 h 6858000"/>
              <a:gd name="connsiteX422" fmla="*/ 7665411 w 12192000"/>
              <a:gd name="connsiteY422" fmla="*/ 3019263 h 6858000"/>
              <a:gd name="connsiteX423" fmla="*/ 7665411 w 12192000"/>
              <a:gd name="connsiteY423" fmla="*/ 3000857 h 6858000"/>
              <a:gd name="connsiteX424" fmla="*/ 7632761 w 12192000"/>
              <a:gd name="connsiteY424" fmla="*/ 3000857 h 6858000"/>
              <a:gd name="connsiteX425" fmla="*/ 7632761 w 12192000"/>
              <a:gd name="connsiteY425" fmla="*/ 3140536 h 6858000"/>
              <a:gd name="connsiteX426" fmla="*/ 7665411 w 12192000"/>
              <a:gd name="connsiteY426" fmla="*/ 3140536 h 6858000"/>
              <a:gd name="connsiteX427" fmla="*/ 7665411 w 12192000"/>
              <a:gd name="connsiteY427" fmla="*/ 3060410 h 6858000"/>
              <a:gd name="connsiteX428" fmla="*/ 7694797 w 12192000"/>
              <a:gd name="connsiteY428" fmla="*/ 3026844 h 6858000"/>
              <a:gd name="connsiteX429" fmla="*/ 7724183 w 12192000"/>
              <a:gd name="connsiteY429" fmla="*/ 3058245 h 6858000"/>
              <a:gd name="connsiteX430" fmla="*/ 7724183 w 12192000"/>
              <a:gd name="connsiteY430" fmla="*/ 3140536 h 6858000"/>
              <a:gd name="connsiteX431" fmla="*/ 7757923 w 12192000"/>
              <a:gd name="connsiteY431" fmla="*/ 3140536 h 6858000"/>
              <a:gd name="connsiteX432" fmla="*/ 7757923 w 12192000"/>
              <a:gd name="connsiteY432" fmla="*/ 3051747 h 6858000"/>
              <a:gd name="connsiteX433" fmla="*/ 7706770 w 12192000"/>
              <a:gd name="connsiteY433" fmla="*/ 2996526 h 6858000"/>
              <a:gd name="connsiteX434" fmla="*/ 7528279 w 12192000"/>
              <a:gd name="connsiteY434" fmla="*/ 2996526 h 6858000"/>
              <a:gd name="connsiteX435" fmla="*/ 7469508 w 12192000"/>
              <a:gd name="connsiteY435" fmla="*/ 3042003 h 6858000"/>
              <a:gd name="connsiteX436" fmla="*/ 7499983 w 12192000"/>
              <a:gd name="connsiteY436" fmla="*/ 3048499 h 6858000"/>
              <a:gd name="connsiteX437" fmla="*/ 7529369 w 12192000"/>
              <a:gd name="connsiteY437" fmla="*/ 3023596 h 6858000"/>
              <a:gd name="connsiteX438" fmla="*/ 7555488 w 12192000"/>
              <a:gd name="connsiteY438" fmla="*/ 3045251 h 6858000"/>
              <a:gd name="connsiteX439" fmla="*/ 7544604 w 12192000"/>
              <a:gd name="connsiteY439" fmla="*/ 3054995 h 6858000"/>
              <a:gd name="connsiteX440" fmla="*/ 7508690 w 12192000"/>
              <a:gd name="connsiteY440" fmla="*/ 3060410 h 6858000"/>
              <a:gd name="connsiteX441" fmla="*/ 7466243 w 12192000"/>
              <a:gd name="connsiteY441" fmla="*/ 3102637 h 6858000"/>
              <a:gd name="connsiteX442" fmla="*/ 7514131 w 12192000"/>
              <a:gd name="connsiteY442" fmla="*/ 3144867 h 6858000"/>
              <a:gd name="connsiteX443" fmla="*/ 7557665 w 12192000"/>
              <a:gd name="connsiteY443" fmla="*/ 3123212 h 6858000"/>
              <a:gd name="connsiteX444" fmla="*/ 7558755 w 12192000"/>
              <a:gd name="connsiteY444" fmla="*/ 3140536 h 6858000"/>
              <a:gd name="connsiteX445" fmla="*/ 7590315 w 12192000"/>
              <a:gd name="connsiteY445" fmla="*/ 3140536 h 6858000"/>
              <a:gd name="connsiteX446" fmla="*/ 7588140 w 12192000"/>
              <a:gd name="connsiteY446" fmla="*/ 3117796 h 6858000"/>
              <a:gd name="connsiteX447" fmla="*/ 7588140 w 12192000"/>
              <a:gd name="connsiteY447" fmla="*/ 3048499 h 6858000"/>
              <a:gd name="connsiteX448" fmla="*/ 7528279 w 12192000"/>
              <a:gd name="connsiteY448" fmla="*/ 2996526 h 6858000"/>
              <a:gd name="connsiteX449" fmla="*/ 7117970 w 12192000"/>
              <a:gd name="connsiteY449" fmla="*/ 2996526 h 6858000"/>
              <a:gd name="connsiteX450" fmla="*/ 7049403 w 12192000"/>
              <a:gd name="connsiteY450" fmla="*/ 3070154 h 6858000"/>
              <a:gd name="connsiteX451" fmla="*/ 7121235 w 12192000"/>
              <a:gd name="connsiteY451" fmla="*/ 3144867 h 6858000"/>
              <a:gd name="connsiteX452" fmla="*/ 7184360 w 12192000"/>
              <a:gd name="connsiteY452" fmla="*/ 3100472 h 6858000"/>
              <a:gd name="connsiteX453" fmla="*/ 7154975 w 12192000"/>
              <a:gd name="connsiteY453" fmla="*/ 3091811 h 6858000"/>
              <a:gd name="connsiteX454" fmla="*/ 7120148 w 12192000"/>
              <a:gd name="connsiteY454" fmla="*/ 3116714 h 6858000"/>
              <a:gd name="connsiteX455" fmla="*/ 7082053 w 12192000"/>
              <a:gd name="connsiteY455" fmla="*/ 3079900 h 6858000"/>
              <a:gd name="connsiteX456" fmla="*/ 7185448 w 12192000"/>
              <a:gd name="connsiteY456" fmla="*/ 3079900 h 6858000"/>
              <a:gd name="connsiteX457" fmla="*/ 7186535 w 12192000"/>
              <a:gd name="connsiteY457" fmla="*/ 3069071 h 6858000"/>
              <a:gd name="connsiteX458" fmla="*/ 7117970 w 12192000"/>
              <a:gd name="connsiteY458" fmla="*/ 2996526 h 6858000"/>
              <a:gd name="connsiteX459" fmla="*/ 6597733 w 12192000"/>
              <a:gd name="connsiteY459" fmla="*/ 2995443 h 6858000"/>
              <a:gd name="connsiteX460" fmla="*/ 6524813 w 12192000"/>
              <a:gd name="connsiteY460" fmla="*/ 3070153 h 6858000"/>
              <a:gd name="connsiteX461" fmla="*/ 6597733 w 12192000"/>
              <a:gd name="connsiteY461" fmla="*/ 3144866 h 6858000"/>
              <a:gd name="connsiteX462" fmla="*/ 6670655 w 12192000"/>
              <a:gd name="connsiteY462" fmla="*/ 3070153 h 6858000"/>
              <a:gd name="connsiteX463" fmla="*/ 6597733 w 12192000"/>
              <a:gd name="connsiteY463" fmla="*/ 2995443 h 6858000"/>
              <a:gd name="connsiteX464" fmla="*/ 6314761 w 12192000"/>
              <a:gd name="connsiteY464" fmla="*/ 2936972 h 6858000"/>
              <a:gd name="connsiteX465" fmla="*/ 6314761 w 12192000"/>
              <a:gd name="connsiteY465" fmla="*/ 3140533 h 6858000"/>
              <a:gd name="connsiteX466" fmla="*/ 6349589 w 12192000"/>
              <a:gd name="connsiteY466" fmla="*/ 3140533 h 6858000"/>
              <a:gd name="connsiteX467" fmla="*/ 6349589 w 12192000"/>
              <a:gd name="connsiteY467" fmla="*/ 2985697 h 6858000"/>
              <a:gd name="connsiteX468" fmla="*/ 6450806 w 12192000"/>
              <a:gd name="connsiteY468" fmla="*/ 3140533 h 6858000"/>
              <a:gd name="connsiteX469" fmla="*/ 6487811 w 12192000"/>
              <a:gd name="connsiteY469" fmla="*/ 3140533 h 6858000"/>
              <a:gd name="connsiteX470" fmla="*/ 6487811 w 12192000"/>
              <a:gd name="connsiteY470" fmla="*/ 2936972 h 6858000"/>
              <a:gd name="connsiteX471" fmla="*/ 6452983 w 12192000"/>
              <a:gd name="connsiteY471" fmla="*/ 2936972 h 6858000"/>
              <a:gd name="connsiteX472" fmla="*/ 6452983 w 12192000"/>
              <a:gd name="connsiteY472" fmla="*/ 3082065 h 6858000"/>
              <a:gd name="connsiteX473" fmla="*/ 6359385 w 12192000"/>
              <a:gd name="connsiteY473" fmla="*/ 2936972 h 6858000"/>
              <a:gd name="connsiteX474" fmla="*/ 7411824 w 12192000"/>
              <a:gd name="connsiteY474" fmla="*/ 2929394 h 6858000"/>
              <a:gd name="connsiteX475" fmla="*/ 7390057 w 12192000"/>
              <a:gd name="connsiteY475" fmla="*/ 2951049 h 6858000"/>
              <a:gd name="connsiteX476" fmla="*/ 7411824 w 12192000"/>
              <a:gd name="connsiteY476" fmla="*/ 2972706 h 6858000"/>
              <a:gd name="connsiteX477" fmla="*/ 7433591 w 12192000"/>
              <a:gd name="connsiteY477" fmla="*/ 2951049 h 6858000"/>
              <a:gd name="connsiteX478" fmla="*/ 7411824 w 12192000"/>
              <a:gd name="connsiteY478" fmla="*/ 2929394 h 6858000"/>
              <a:gd name="connsiteX479" fmla="*/ 4792149 w 12192000"/>
              <a:gd name="connsiteY479" fmla="*/ 2713922 h 6858000"/>
              <a:gd name="connsiteX480" fmla="*/ 4766027 w 12192000"/>
              <a:gd name="connsiteY480" fmla="*/ 2739910 h 6858000"/>
              <a:gd name="connsiteX481" fmla="*/ 4766027 w 12192000"/>
              <a:gd name="connsiteY481" fmla="*/ 3157860 h 6858000"/>
              <a:gd name="connsiteX482" fmla="*/ 4345921 w 12192000"/>
              <a:gd name="connsiteY482" fmla="*/ 3157860 h 6858000"/>
              <a:gd name="connsiteX483" fmla="*/ 4319803 w 12192000"/>
              <a:gd name="connsiteY483" fmla="*/ 3183845 h 6858000"/>
              <a:gd name="connsiteX484" fmla="*/ 4319803 w 12192000"/>
              <a:gd name="connsiteY484" fmla="*/ 3675422 h 6858000"/>
              <a:gd name="connsiteX485" fmla="*/ 4388368 w 12192000"/>
              <a:gd name="connsiteY485" fmla="*/ 3675422 h 6858000"/>
              <a:gd name="connsiteX486" fmla="*/ 4388368 w 12192000"/>
              <a:gd name="connsiteY486" fmla="*/ 3226074 h 6858000"/>
              <a:gd name="connsiteX487" fmla="*/ 4766027 w 12192000"/>
              <a:gd name="connsiteY487" fmla="*/ 3226074 h 6858000"/>
              <a:gd name="connsiteX488" fmla="*/ 4766027 w 12192000"/>
              <a:gd name="connsiteY488" fmla="*/ 3352757 h 6858000"/>
              <a:gd name="connsiteX489" fmla="*/ 4834595 w 12192000"/>
              <a:gd name="connsiteY489" fmla="*/ 3352757 h 6858000"/>
              <a:gd name="connsiteX490" fmla="*/ 4834595 w 12192000"/>
              <a:gd name="connsiteY490" fmla="*/ 3226074 h 6858000"/>
              <a:gd name="connsiteX491" fmla="*/ 4961933 w 12192000"/>
              <a:gd name="connsiteY491" fmla="*/ 3226074 h 6858000"/>
              <a:gd name="connsiteX492" fmla="*/ 4961933 w 12192000"/>
              <a:gd name="connsiteY492" fmla="*/ 3157860 h 6858000"/>
              <a:gd name="connsiteX493" fmla="*/ 4834595 w 12192000"/>
              <a:gd name="connsiteY493" fmla="*/ 3157860 h 6858000"/>
              <a:gd name="connsiteX494" fmla="*/ 4834595 w 12192000"/>
              <a:gd name="connsiteY494" fmla="*/ 2782137 h 6858000"/>
              <a:gd name="connsiteX495" fmla="*/ 5490872 w 12192000"/>
              <a:gd name="connsiteY495" fmla="*/ 2782137 h 6858000"/>
              <a:gd name="connsiteX496" fmla="*/ 5490872 w 12192000"/>
              <a:gd name="connsiteY496" fmla="*/ 2713922 h 6858000"/>
              <a:gd name="connsiteX497" fmla="*/ 5644333 w 12192000"/>
              <a:gd name="connsiteY497" fmla="*/ 2711757 h 6858000"/>
              <a:gd name="connsiteX498" fmla="*/ 5644333 w 12192000"/>
              <a:gd name="connsiteY498" fmla="*/ 2904489 h 6858000"/>
              <a:gd name="connsiteX499" fmla="*/ 5770581 w 12192000"/>
              <a:gd name="connsiteY499" fmla="*/ 3033340 h 6858000"/>
              <a:gd name="connsiteX500" fmla="*/ 5896830 w 12192000"/>
              <a:gd name="connsiteY500" fmla="*/ 2904489 h 6858000"/>
              <a:gd name="connsiteX501" fmla="*/ 5896830 w 12192000"/>
              <a:gd name="connsiteY501" fmla="*/ 2711757 h 6858000"/>
              <a:gd name="connsiteX502" fmla="*/ 5826088 w 12192000"/>
              <a:gd name="connsiteY502" fmla="*/ 2711757 h 6858000"/>
              <a:gd name="connsiteX503" fmla="*/ 5826088 w 12192000"/>
              <a:gd name="connsiteY503" fmla="*/ 2903406 h 6858000"/>
              <a:gd name="connsiteX504" fmla="*/ 5770581 w 12192000"/>
              <a:gd name="connsiteY504" fmla="*/ 2967291 h 6858000"/>
              <a:gd name="connsiteX505" fmla="*/ 5715074 w 12192000"/>
              <a:gd name="connsiteY505" fmla="*/ 2903406 h 6858000"/>
              <a:gd name="connsiteX506" fmla="*/ 5715074 w 12192000"/>
              <a:gd name="connsiteY506" fmla="*/ 2711757 h 6858000"/>
              <a:gd name="connsiteX507" fmla="*/ 0 w 12192000"/>
              <a:gd name="connsiteY507" fmla="*/ 0 h 6858000"/>
              <a:gd name="connsiteX508" fmla="*/ 12192000 w 12192000"/>
              <a:gd name="connsiteY508" fmla="*/ 0 h 6858000"/>
              <a:gd name="connsiteX509" fmla="*/ 12192000 w 12192000"/>
              <a:gd name="connsiteY509" fmla="*/ 6858000 h 6858000"/>
              <a:gd name="connsiteX510" fmla="*/ 0 w 12192000"/>
              <a:gd name="connsiteY5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192000" h="6858000">
                <a:moveTo>
                  <a:pt x="4133693" y="3804273"/>
                </a:moveTo>
                <a:lnTo>
                  <a:pt x="4133693" y="4119360"/>
                </a:lnTo>
                <a:lnTo>
                  <a:pt x="4203347" y="4119360"/>
                </a:lnTo>
                <a:lnTo>
                  <a:pt x="4203347" y="3933123"/>
                </a:lnTo>
                <a:lnTo>
                  <a:pt x="4320890" y="4119360"/>
                </a:lnTo>
                <a:lnTo>
                  <a:pt x="4389457" y="4119360"/>
                </a:lnTo>
                <a:lnTo>
                  <a:pt x="4389457" y="3804273"/>
                </a:lnTo>
                <a:lnTo>
                  <a:pt x="4320890" y="3804273"/>
                </a:lnTo>
                <a:lnTo>
                  <a:pt x="4320890" y="3987261"/>
                </a:lnTo>
                <a:lnTo>
                  <a:pt x="4204435" y="3804273"/>
                </a:lnTo>
                <a:close/>
                <a:moveTo>
                  <a:pt x="7854786" y="3796695"/>
                </a:moveTo>
                <a:cubicBezTo>
                  <a:pt x="7877642" y="3796695"/>
                  <a:pt x="7888526" y="3811854"/>
                  <a:pt x="7889613" y="3828096"/>
                </a:cubicBezTo>
                <a:lnTo>
                  <a:pt x="7819958" y="3828096"/>
                </a:lnTo>
                <a:cubicBezTo>
                  <a:pt x="7821048" y="3812937"/>
                  <a:pt x="7834106" y="3796695"/>
                  <a:pt x="7854786" y="3796695"/>
                </a:cubicBezTo>
                <a:close/>
                <a:moveTo>
                  <a:pt x="7365024" y="3796695"/>
                </a:moveTo>
                <a:cubicBezTo>
                  <a:pt x="7387880" y="3796695"/>
                  <a:pt x="7398764" y="3811854"/>
                  <a:pt x="7399851" y="3828096"/>
                </a:cubicBezTo>
                <a:lnTo>
                  <a:pt x="7330196" y="3828096"/>
                </a:lnTo>
                <a:cubicBezTo>
                  <a:pt x="7331286" y="3812937"/>
                  <a:pt x="7344344" y="3796695"/>
                  <a:pt x="7365024" y="3796695"/>
                </a:cubicBezTo>
                <a:close/>
                <a:moveTo>
                  <a:pt x="6713100" y="3796695"/>
                </a:moveTo>
                <a:cubicBezTo>
                  <a:pt x="6735956" y="3796695"/>
                  <a:pt x="6746840" y="3811854"/>
                  <a:pt x="6747927" y="3828096"/>
                </a:cubicBezTo>
                <a:lnTo>
                  <a:pt x="6678272" y="3828096"/>
                </a:lnTo>
                <a:cubicBezTo>
                  <a:pt x="6679362" y="3812937"/>
                  <a:pt x="6692423" y="3796695"/>
                  <a:pt x="6713100" y="3796695"/>
                </a:cubicBezTo>
                <a:close/>
                <a:moveTo>
                  <a:pt x="7227892" y="3772872"/>
                </a:moveTo>
                <a:lnTo>
                  <a:pt x="7227892" y="3912552"/>
                </a:lnTo>
                <a:lnTo>
                  <a:pt x="7261632" y="3912552"/>
                </a:lnTo>
                <a:lnTo>
                  <a:pt x="7261632" y="3772872"/>
                </a:lnTo>
                <a:close/>
                <a:moveTo>
                  <a:pt x="6475838" y="3772872"/>
                </a:moveTo>
                <a:lnTo>
                  <a:pt x="6475838" y="3912552"/>
                </a:lnTo>
                <a:lnTo>
                  <a:pt x="6509578" y="3912552"/>
                </a:lnTo>
                <a:lnTo>
                  <a:pt x="6509578" y="3772872"/>
                </a:lnTo>
                <a:close/>
                <a:moveTo>
                  <a:pt x="8002802" y="3768542"/>
                </a:moveTo>
                <a:cubicBezTo>
                  <a:pt x="7973416" y="3768542"/>
                  <a:pt x="7950560" y="3789114"/>
                  <a:pt x="7950560" y="3814019"/>
                </a:cubicBezTo>
                <a:cubicBezTo>
                  <a:pt x="7950560" y="3833509"/>
                  <a:pt x="7963620" y="3849750"/>
                  <a:pt x="7988654" y="3855163"/>
                </a:cubicBezTo>
                <a:lnTo>
                  <a:pt x="8009331" y="3859494"/>
                </a:lnTo>
                <a:cubicBezTo>
                  <a:pt x="8020214" y="3861659"/>
                  <a:pt x="8025656" y="3867075"/>
                  <a:pt x="8025656" y="3874653"/>
                </a:cubicBezTo>
                <a:cubicBezTo>
                  <a:pt x="8025656" y="3883316"/>
                  <a:pt x="8019127" y="3890895"/>
                  <a:pt x="8004979" y="3890895"/>
                </a:cubicBezTo>
                <a:cubicBezTo>
                  <a:pt x="7987564" y="3890895"/>
                  <a:pt x="7977771" y="3880068"/>
                  <a:pt x="7976681" y="3867075"/>
                </a:cubicBezTo>
                <a:lnTo>
                  <a:pt x="7947295" y="3873570"/>
                </a:lnTo>
                <a:cubicBezTo>
                  <a:pt x="7948385" y="3889812"/>
                  <a:pt x="7964710" y="3915800"/>
                  <a:pt x="8004979" y="3915800"/>
                </a:cubicBezTo>
                <a:cubicBezTo>
                  <a:pt x="8040894" y="3915800"/>
                  <a:pt x="8058309" y="3893060"/>
                  <a:pt x="8058309" y="3871405"/>
                </a:cubicBezTo>
                <a:cubicBezTo>
                  <a:pt x="8058309" y="3850833"/>
                  <a:pt x="8044158" y="3834591"/>
                  <a:pt x="8018040" y="3829178"/>
                </a:cubicBezTo>
                <a:lnTo>
                  <a:pt x="7996270" y="3824845"/>
                </a:lnTo>
                <a:cubicBezTo>
                  <a:pt x="7987564" y="3823763"/>
                  <a:pt x="7982123" y="3818350"/>
                  <a:pt x="7982123" y="3810769"/>
                </a:cubicBezTo>
                <a:cubicBezTo>
                  <a:pt x="7982123" y="3802108"/>
                  <a:pt x="7990829" y="3794530"/>
                  <a:pt x="8002802" y="3794530"/>
                </a:cubicBezTo>
                <a:cubicBezTo>
                  <a:pt x="8021304" y="3794530"/>
                  <a:pt x="8027833" y="3807521"/>
                  <a:pt x="8028923" y="3815102"/>
                </a:cubicBezTo>
                <a:lnTo>
                  <a:pt x="8057219" y="3807521"/>
                </a:lnTo>
                <a:cubicBezTo>
                  <a:pt x="8055042" y="3793445"/>
                  <a:pt x="8041984" y="3768542"/>
                  <a:pt x="8002802" y="3768542"/>
                </a:cubicBezTo>
                <a:close/>
                <a:moveTo>
                  <a:pt x="7855875" y="3768542"/>
                </a:moveTo>
                <a:cubicBezTo>
                  <a:pt x="7819958" y="3768542"/>
                  <a:pt x="7787308" y="3797778"/>
                  <a:pt x="7787308" y="3842170"/>
                </a:cubicBezTo>
                <a:cubicBezTo>
                  <a:pt x="7787308" y="3889812"/>
                  <a:pt x="7821048" y="3916883"/>
                  <a:pt x="7859140" y="3916883"/>
                </a:cubicBezTo>
                <a:cubicBezTo>
                  <a:pt x="7892877" y="3916883"/>
                  <a:pt x="7914647" y="3897393"/>
                  <a:pt x="7922263" y="3872488"/>
                </a:cubicBezTo>
                <a:lnTo>
                  <a:pt x="7892877" y="3863827"/>
                </a:lnTo>
                <a:cubicBezTo>
                  <a:pt x="7888526" y="3877903"/>
                  <a:pt x="7878730" y="3888730"/>
                  <a:pt x="7858050" y="3888730"/>
                </a:cubicBezTo>
                <a:cubicBezTo>
                  <a:pt x="7837373" y="3888730"/>
                  <a:pt x="7821048" y="3873571"/>
                  <a:pt x="7819958" y="3851916"/>
                </a:cubicBezTo>
                <a:lnTo>
                  <a:pt x="7923353" y="3851916"/>
                </a:lnTo>
                <a:cubicBezTo>
                  <a:pt x="7924440" y="3850833"/>
                  <a:pt x="7924440" y="3846503"/>
                  <a:pt x="7924440" y="3841087"/>
                </a:cubicBezTo>
                <a:cubicBezTo>
                  <a:pt x="7924440" y="3796695"/>
                  <a:pt x="7899409" y="3768542"/>
                  <a:pt x="7855875" y="3768542"/>
                </a:cubicBezTo>
                <a:close/>
                <a:moveTo>
                  <a:pt x="7700239" y="3768542"/>
                </a:moveTo>
                <a:cubicBezTo>
                  <a:pt x="7659970" y="3768542"/>
                  <a:pt x="7628407" y="3799943"/>
                  <a:pt x="7628407" y="3843252"/>
                </a:cubicBezTo>
                <a:cubicBezTo>
                  <a:pt x="7628407" y="3886564"/>
                  <a:pt x="7659970" y="3917965"/>
                  <a:pt x="7701326" y="3917965"/>
                </a:cubicBezTo>
                <a:cubicBezTo>
                  <a:pt x="7738331" y="3917965"/>
                  <a:pt x="7759010" y="3894142"/>
                  <a:pt x="7765539" y="3872488"/>
                </a:cubicBezTo>
                <a:lnTo>
                  <a:pt x="7736154" y="3861659"/>
                </a:lnTo>
                <a:cubicBezTo>
                  <a:pt x="7732889" y="3872488"/>
                  <a:pt x="7723096" y="3887647"/>
                  <a:pt x="7701326" y="3887647"/>
                </a:cubicBezTo>
                <a:cubicBezTo>
                  <a:pt x="7680649" y="3887647"/>
                  <a:pt x="7662147" y="3871405"/>
                  <a:pt x="7662147" y="3843252"/>
                </a:cubicBezTo>
                <a:cubicBezTo>
                  <a:pt x="7662147" y="3815102"/>
                  <a:pt x="7679560" y="3799943"/>
                  <a:pt x="7700239" y="3798860"/>
                </a:cubicBezTo>
                <a:cubicBezTo>
                  <a:pt x="7720918" y="3798860"/>
                  <a:pt x="7730712" y="3812937"/>
                  <a:pt x="7733979" y="3824845"/>
                </a:cubicBezTo>
                <a:lnTo>
                  <a:pt x="7764452" y="3814019"/>
                </a:lnTo>
                <a:cubicBezTo>
                  <a:pt x="7759010" y="3792362"/>
                  <a:pt x="7738331" y="3768542"/>
                  <a:pt x="7700239" y="3768542"/>
                </a:cubicBezTo>
                <a:close/>
                <a:moveTo>
                  <a:pt x="7543517" y="3768542"/>
                </a:moveTo>
                <a:cubicBezTo>
                  <a:pt x="7528280" y="3768542"/>
                  <a:pt x="7510867" y="3775038"/>
                  <a:pt x="7502158" y="3791279"/>
                </a:cubicBezTo>
                <a:lnTo>
                  <a:pt x="7502158" y="3772873"/>
                </a:lnTo>
                <a:lnTo>
                  <a:pt x="7469508" y="3772873"/>
                </a:lnTo>
                <a:lnTo>
                  <a:pt x="7469508" y="3912552"/>
                </a:lnTo>
                <a:lnTo>
                  <a:pt x="7502158" y="3912552"/>
                </a:lnTo>
                <a:lnTo>
                  <a:pt x="7502158" y="3832426"/>
                </a:lnTo>
                <a:cubicBezTo>
                  <a:pt x="7502158" y="3814019"/>
                  <a:pt x="7511954" y="3798860"/>
                  <a:pt x="7531544" y="3798860"/>
                </a:cubicBezTo>
                <a:cubicBezTo>
                  <a:pt x="7553311" y="3798860"/>
                  <a:pt x="7560930" y="3812937"/>
                  <a:pt x="7560930" y="3830261"/>
                </a:cubicBezTo>
                <a:lnTo>
                  <a:pt x="7560930" y="3912552"/>
                </a:lnTo>
                <a:lnTo>
                  <a:pt x="7594670" y="3912552"/>
                </a:lnTo>
                <a:lnTo>
                  <a:pt x="7594670" y="3823763"/>
                </a:lnTo>
                <a:cubicBezTo>
                  <a:pt x="7594670" y="3793445"/>
                  <a:pt x="7578345" y="3768542"/>
                  <a:pt x="7543517" y="3768542"/>
                </a:cubicBezTo>
                <a:close/>
                <a:moveTo>
                  <a:pt x="7366113" y="3768542"/>
                </a:moveTo>
                <a:cubicBezTo>
                  <a:pt x="7330196" y="3768542"/>
                  <a:pt x="7297546" y="3797778"/>
                  <a:pt x="7297546" y="3842170"/>
                </a:cubicBezTo>
                <a:cubicBezTo>
                  <a:pt x="7297546" y="3889812"/>
                  <a:pt x="7331286" y="3916883"/>
                  <a:pt x="7369378" y="3916883"/>
                </a:cubicBezTo>
                <a:cubicBezTo>
                  <a:pt x="7403115" y="3916883"/>
                  <a:pt x="7424885" y="3897393"/>
                  <a:pt x="7432501" y="3872488"/>
                </a:cubicBezTo>
                <a:lnTo>
                  <a:pt x="7403115" y="3863827"/>
                </a:lnTo>
                <a:cubicBezTo>
                  <a:pt x="7398764" y="3877903"/>
                  <a:pt x="7388968" y="3888730"/>
                  <a:pt x="7368288" y="3888730"/>
                </a:cubicBezTo>
                <a:cubicBezTo>
                  <a:pt x="7347611" y="3888730"/>
                  <a:pt x="7331286" y="3873571"/>
                  <a:pt x="7330196" y="3851916"/>
                </a:cubicBezTo>
                <a:lnTo>
                  <a:pt x="7433591" y="3851916"/>
                </a:lnTo>
                <a:cubicBezTo>
                  <a:pt x="7434678" y="3850833"/>
                  <a:pt x="7434678" y="3846503"/>
                  <a:pt x="7434678" y="3841087"/>
                </a:cubicBezTo>
                <a:cubicBezTo>
                  <a:pt x="7434678" y="3796695"/>
                  <a:pt x="7409647" y="3768542"/>
                  <a:pt x="7366113" y="3768542"/>
                </a:cubicBezTo>
                <a:close/>
                <a:moveTo>
                  <a:pt x="7128851" y="3768542"/>
                </a:moveTo>
                <a:cubicBezTo>
                  <a:pt x="7088582" y="3768542"/>
                  <a:pt x="7057019" y="3799943"/>
                  <a:pt x="7057019" y="3843252"/>
                </a:cubicBezTo>
                <a:cubicBezTo>
                  <a:pt x="7057019" y="3886564"/>
                  <a:pt x="7088582" y="3917965"/>
                  <a:pt x="7129938" y="3917965"/>
                </a:cubicBezTo>
                <a:cubicBezTo>
                  <a:pt x="7166943" y="3917965"/>
                  <a:pt x="7187622" y="3894142"/>
                  <a:pt x="7194151" y="3872488"/>
                </a:cubicBezTo>
                <a:lnTo>
                  <a:pt x="7164766" y="3861659"/>
                </a:lnTo>
                <a:cubicBezTo>
                  <a:pt x="7161501" y="3872488"/>
                  <a:pt x="7151708" y="3887647"/>
                  <a:pt x="7129938" y="3887647"/>
                </a:cubicBezTo>
                <a:cubicBezTo>
                  <a:pt x="7109261" y="3887647"/>
                  <a:pt x="7090759" y="3871405"/>
                  <a:pt x="7090759" y="3843252"/>
                </a:cubicBezTo>
                <a:cubicBezTo>
                  <a:pt x="7090759" y="3815102"/>
                  <a:pt x="7108172" y="3799943"/>
                  <a:pt x="7128851" y="3798860"/>
                </a:cubicBezTo>
                <a:cubicBezTo>
                  <a:pt x="7149530" y="3798860"/>
                  <a:pt x="7159324" y="3812937"/>
                  <a:pt x="7162591" y="3824845"/>
                </a:cubicBezTo>
                <a:lnTo>
                  <a:pt x="7193064" y="3814019"/>
                </a:lnTo>
                <a:cubicBezTo>
                  <a:pt x="7187622" y="3792362"/>
                  <a:pt x="7166943" y="3768542"/>
                  <a:pt x="7128851" y="3768542"/>
                </a:cubicBezTo>
                <a:close/>
                <a:moveTo>
                  <a:pt x="6714189" y="3768542"/>
                </a:moveTo>
                <a:cubicBezTo>
                  <a:pt x="6678272" y="3768542"/>
                  <a:pt x="6645622" y="3797778"/>
                  <a:pt x="6645622" y="3842170"/>
                </a:cubicBezTo>
                <a:cubicBezTo>
                  <a:pt x="6645622" y="3889812"/>
                  <a:pt x="6679362" y="3916883"/>
                  <a:pt x="6717454" y="3916883"/>
                </a:cubicBezTo>
                <a:cubicBezTo>
                  <a:pt x="6751194" y="3916883"/>
                  <a:pt x="6772961" y="3897393"/>
                  <a:pt x="6780579" y="3872488"/>
                </a:cubicBezTo>
                <a:lnTo>
                  <a:pt x="6751194" y="3863827"/>
                </a:lnTo>
                <a:cubicBezTo>
                  <a:pt x="6746840" y="3877903"/>
                  <a:pt x="6737044" y="3888730"/>
                  <a:pt x="6716367" y="3888730"/>
                </a:cubicBezTo>
                <a:cubicBezTo>
                  <a:pt x="6695687" y="3888730"/>
                  <a:pt x="6679362" y="3873571"/>
                  <a:pt x="6678272" y="3851916"/>
                </a:cubicBezTo>
                <a:lnTo>
                  <a:pt x="6781667" y="3851916"/>
                </a:lnTo>
                <a:cubicBezTo>
                  <a:pt x="6782754" y="3850833"/>
                  <a:pt x="6782754" y="3846503"/>
                  <a:pt x="6782754" y="3841087"/>
                </a:cubicBezTo>
                <a:cubicBezTo>
                  <a:pt x="6782754" y="3796695"/>
                  <a:pt x="6757723" y="3768542"/>
                  <a:pt x="6714189" y="3768542"/>
                </a:cubicBezTo>
                <a:close/>
                <a:moveTo>
                  <a:pt x="6314761" y="3708988"/>
                </a:moveTo>
                <a:lnTo>
                  <a:pt x="6314761" y="3912549"/>
                </a:lnTo>
                <a:lnTo>
                  <a:pt x="6443187" y="3912549"/>
                </a:lnTo>
                <a:lnTo>
                  <a:pt x="6443187" y="3880066"/>
                </a:lnTo>
                <a:lnTo>
                  <a:pt x="6349589" y="3880066"/>
                </a:lnTo>
                <a:lnTo>
                  <a:pt x="6349589" y="3708988"/>
                </a:lnTo>
                <a:close/>
                <a:moveTo>
                  <a:pt x="6957981" y="3704658"/>
                </a:moveTo>
                <a:cubicBezTo>
                  <a:pt x="6919889" y="3704658"/>
                  <a:pt x="6888326" y="3732811"/>
                  <a:pt x="6888326" y="3767460"/>
                </a:cubicBezTo>
                <a:cubicBezTo>
                  <a:pt x="6888326" y="3797778"/>
                  <a:pt x="6909006" y="3818350"/>
                  <a:pt x="6940566" y="3824846"/>
                </a:cubicBezTo>
                <a:lnTo>
                  <a:pt x="6969952" y="3831344"/>
                </a:lnTo>
                <a:cubicBezTo>
                  <a:pt x="6987366" y="3834592"/>
                  <a:pt x="6997162" y="3845418"/>
                  <a:pt x="6997162" y="3858412"/>
                </a:cubicBezTo>
                <a:cubicBezTo>
                  <a:pt x="6997162" y="3874653"/>
                  <a:pt x="6985189" y="3886564"/>
                  <a:pt x="6960158" y="3886564"/>
                </a:cubicBezTo>
                <a:cubicBezTo>
                  <a:pt x="6930772" y="3886564"/>
                  <a:pt x="6915535" y="3867075"/>
                  <a:pt x="6913357" y="3845418"/>
                </a:cubicBezTo>
                <a:lnTo>
                  <a:pt x="6880707" y="3854081"/>
                </a:lnTo>
                <a:cubicBezTo>
                  <a:pt x="6883972" y="3883317"/>
                  <a:pt x="6907916" y="3916883"/>
                  <a:pt x="6960158" y="3916883"/>
                </a:cubicBezTo>
                <a:cubicBezTo>
                  <a:pt x="7006956" y="3916883"/>
                  <a:pt x="7033077" y="3886564"/>
                  <a:pt x="7033077" y="3855164"/>
                </a:cubicBezTo>
                <a:cubicBezTo>
                  <a:pt x="7033077" y="3827011"/>
                  <a:pt x="7013488" y="3804273"/>
                  <a:pt x="6977570" y="3796695"/>
                </a:cubicBezTo>
                <a:lnTo>
                  <a:pt x="6948185" y="3790197"/>
                </a:lnTo>
                <a:cubicBezTo>
                  <a:pt x="6931860" y="3786949"/>
                  <a:pt x="6924241" y="3777203"/>
                  <a:pt x="6924241" y="3764212"/>
                </a:cubicBezTo>
                <a:cubicBezTo>
                  <a:pt x="6924241" y="3749053"/>
                  <a:pt x="6938391" y="3734976"/>
                  <a:pt x="6959068" y="3734976"/>
                </a:cubicBezTo>
                <a:cubicBezTo>
                  <a:pt x="6986279" y="3734976"/>
                  <a:pt x="6997162" y="3753383"/>
                  <a:pt x="6999337" y="3766377"/>
                </a:cubicBezTo>
                <a:lnTo>
                  <a:pt x="7029813" y="3756631"/>
                </a:lnTo>
                <a:cubicBezTo>
                  <a:pt x="7025458" y="3733894"/>
                  <a:pt x="7005869" y="3704658"/>
                  <a:pt x="6957981" y="3704658"/>
                </a:cubicBezTo>
                <a:close/>
                <a:moveTo>
                  <a:pt x="6612973" y="3703575"/>
                </a:moveTo>
                <a:cubicBezTo>
                  <a:pt x="6584674" y="3703575"/>
                  <a:pt x="6563995" y="3721982"/>
                  <a:pt x="6563995" y="3753383"/>
                </a:cubicBezTo>
                <a:lnTo>
                  <a:pt x="6563995" y="3772872"/>
                </a:lnTo>
                <a:lnTo>
                  <a:pt x="6538963" y="3772872"/>
                </a:lnTo>
                <a:lnTo>
                  <a:pt x="6538963" y="3802108"/>
                </a:lnTo>
                <a:lnTo>
                  <a:pt x="6563995" y="3802108"/>
                </a:lnTo>
                <a:lnTo>
                  <a:pt x="6563995" y="3912549"/>
                </a:lnTo>
                <a:lnTo>
                  <a:pt x="6597735" y="3912549"/>
                </a:lnTo>
                <a:lnTo>
                  <a:pt x="6597735" y="3802108"/>
                </a:lnTo>
                <a:lnTo>
                  <a:pt x="6630385" y="3802108"/>
                </a:lnTo>
                <a:lnTo>
                  <a:pt x="6630385" y="3772872"/>
                </a:lnTo>
                <a:lnTo>
                  <a:pt x="6597735" y="3772872"/>
                </a:lnTo>
                <a:lnTo>
                  <a:pt x="6597735" y="3754465"/>
                </a:lnTo>
                <a:cubicBezTo>
                  <a:pt x="6597735" y="3737141"/>
                  <a:pt x="6608618" y="3732811"/>
                  <a:pt x="6618414" y="3733893"/>
                </a:cubicBezTo>
                <a:cubicBezTo>
                  <a:pt x="6624944" y="3733893"/>
                  <a:pt x="6628208" y="3734976"/>
                  <a:pt x="6630385" y="3734976"/>
                </a:cubicBezTo>
                <a:lnTo>
                  <a:pt x="6630385" y="3706823"/>
                </a:lnTo>
                <a:cubicBezTo>
                  <a:pt x="6628208" y="3705740"/>
                  <a:pt x="6621679" y="3703575"/>
                  <a:pt x="6612973" y="3703575"/>
                </a:cubicBezTo>
                <a:close/>
                <a:moveTo>
                  <a:pt x="7244217" y="3701410"/>
                </a:moveTo>
                <a:cubicBezTo>
                  <a:pt x="7232246" y="3701410"/>
                  <a:pt x="7222450" y="3711156"/>
                  <a:pt x="7222450" y="3723065"/>
                </a:cubicBezTo>
                <a:cubicBezTo>
                  <a:pt x="7222450" y="3734976"/>
                  <a:pt x="7232246" y="3744722"/>
                  <a:pt x="7244217" y="3744722"/>
                </a:cubicBezTo>
                <a:cubicBezTo>
                  <a:pt x="7256191" y="3744722"/>
                  <a:pt x="7265984" y="3734976"/>
                  <a:pt x="7265984" y="3723065"/>
                </a:cubicBezTo>
                <a:cubicBezTo>
                  <a:pt x="7265984" y="3711156"/>
                  <a:pt x="7256191" y="3701410"/>
                  <a:pt x="7244217" y="3701410"/>
                </a:cubicBezTo>
                <a:close/>
                <a:moveTo>
                  <a:pt x="6492163" y="3701410"/>
                </a:moveTo>
                <a:cubicBezTo>
                  <a:pt x="6480192" y="3701410"/>
                  <a:pt x="6470396" y="3711156"/>
                  <a:pt x="6470396" y="3723065"/>
                </a:cubicBezTo>
                <a:cubicBezTo>
                  <a:pt x="6470396" y="3734976"/>
                  <a:pt x="6480192" y="3744722"/>
                  <a:pt x="6492163" y="3744722"/>
                </a:cubicBezTo>
                <a:cubicBezTo>
                  <a:pt x="6504137" y="3744722"/>
                  <a:pt x="6513930" y="3734976"/>
                  <a:pt x="6513930" y="3723065"/>
                </a:cubicBezTo>
                <a:cubicBezTo>
                  <a:pt x="6513930" y="3711156"/>
                  <a:pt x="6504137" y="3701410"/>
                  <a:pt x="6492163" y="3701410"/>
                </a:cubicBezTo>
                <a:close/>
                <a:moveTo>
                  <a:pt x="4644132" y="3481608"/>
                </a:moveTo>
                <a:lnTo>
                  <a:pt x="4644132" y="3796694"/>
                </a:lnTo>
                <a:lnTo>
                  <a:pt x="4713787" y="3796694"/>
                </a:lnTo>
                <a:lnTo>
                  <a:pt x="4713787" y="3618036"/>
                </a:lnTo>
                <a:lnTo>
                  <a:pt x="4778000" y="3792362"/>
                </a:lnTo>
                <a:lnTo>
                  <a:pt x="4829154" y="3792362"/>
                </a:lnTo>
                <a:lnTo>
                  <a:pt x="4893366" y="3620202"/>
                </a:lnTo>
                <a:lnTo>
                  <a:pt x="4893366" y="3796694"/>
                </a:lnTo>
                <a:lnTo>
                  <a:pt x="4961933" y="3796694"/>
                </a:lnTo>
                <a:lnTo>
                  <a:pt x="4961933" y="3481608"/>
                </a:lnTo>
                <a:lnTo>
                  <a:pt x="4878128" y="3481608"/>
                </a:lnTo>
                <a:lnTo>
                  <a:pt x="4804121" y="3679755"/>
                </a:lnTo>
                <a:lnTo>
                  <a:pt x="4731200" y="3481608"/>
                </a:lnTo>
                <a:close/>
                <a:moveTo>
                  <a:pt x="7813428" y="3412310"/>
                </a:moveTo>
                <a:cubicBezTo>
                  <a:pt x="7834107" y="3412310"/>
                  <a:pt x="7852610" y="3427469"/>
                  <a:pt x="7852610" y="3456702"/>
                </a:cubicBezTo>
                <a:cubicBezTo>
                  <a:pt x="7852610" y="3485938"/>
                  <a:pt x="7834107" y="3501097"/>
                  <a:pt x="7813428" y="3501097"/>
                </a:cubicBezTo>
                <a:cubicBezTo>
                  <a:pt x="7792751" y="3501097"/>
                  <a:pt x="7774248" y="3485938"/>
                  <a:pt x="7774248" y="3456702"/>
                </a:cubicBezTo>
                <a:cubicBezTo>
                  <a:pt x="7774248" y="3427469"/>
                  <a:pt x="7792751" y="3412310"/>
                  <a:pt x="7813428" y="3412310"/>
                </a:cubicBezTo>
                <a:close/>
                <a:moveTo>
                  <a:pt x="6968862" y="3410145"/>
                </a:moveTo>
                <a:cubicBezTo>
                  <a:pt x="6991718" y="3410145"/>
                  <a:pt x="7002602" y="3425304"/>
                  <a:pt x="7003689" y="3441544"/>
                </a:cubicBezTo>
                <a:lnTo>
                  <a:pt x="6934034" y="3441544"/>
                </a:lnTo>
                <a:cubicBezTo>
                  <a:pt x="6935124" y="3426387"/>
                  <a:pt x="6948185" y="3410145"/>
                  <a:pt x="6968862" y="3410145"/>
                </a:cubicBezTo>
                <a:close/>
                <a:moveTo>
                  <a:pt x="6741398" y="3387406"/>
                </a:moveTo>
                <a:lnTo>
                  <a:pt x="6799082" y="3527083"/>
                </a:lnTo>
                <a:lnTo>
                  <a:pt x="6832820" y="3527083"/>
                </a:lnTo>
                <a:lnTo>
                  <a:pt x="6886149" y="3387406"/>
                </a:lnTo>
                <a:lnTo>
                  <a:pt x="6851322" y="3387406"/>
                </a:lnTo>
                <a:lnTo>
                  <a:pt x="6815407" y="3487021"/>
                </a:lnTo>
                <a:lnTo>
                  <a:pt x="6778403" y="3387406"/>
                </a:lnTo>
                <a:close/>
                <a:moveTo>
                  <a:pt x="7323667" y="3387405"/>
                </a:moveTo>
                <a:lnTo>
                  <a:pt x="7323667" y="3527085"/>
                </a:lnTo>
                <a:lnTo>
                  <a:pt x="7357407" y="3527085"/>
                </a:lnTo>
                <a:lnTo>
                  <a:pt x="7357407" y="3387405"/>
                </a:lnTo>
                <a:close/>
                <a:moveTo>
                  <a:pt x="6680450" y="3387405"/>
                </a:moveTo>
                <a:lnTo>
                  <a:pt x="6680450" y="3527085"/>
                </a:lnTo>
                <a:lnTo>
                  <a:pt x="6714190" y="3527085"/>
                </a:lnTo>
                <a:lnTo>
                  <a:pt x="6714190" y="3387405"/>
                </a:lnTo>
                <a:close/>
                <a:moveTo>
                  <a:pt x="7495629" y="3386323"/>
                </a:moveTo>
                <a:lnTo>
                  <a:pt x="7555488" y="3509758"/>
                </a:lnTo>
                <a:lnTo>
                  <a:pt x="7521750" y="3583389"/>
                </a:lnTo>
                <a:lnTo>
                  <a:pt x="7558755" y="3583389"/>
                </a:lnTo>
                <a:lnTo>
                  <a:pt x="7648000" y="3386323"/>
                </a:lnTo>
                <a:lnTo>
                  <a:pt x="7612085" y="3386323"/>
                </a:lnTo>
                <a:lnTo>
                  <a:pt x="7573990" y="3475110"/>
                </a:lnTo>
                <a:lnTo>
                  <a:pt x="7533721" y="3386323"/>
                </a:lnTo>
                <a:close/>
                <a:moveTo>
                  <a:pt x="7146266" y="3386323"/>
                </a:moveTo>
                <a:cubicBezTo>
                  <a:pt x="7127763" y="3386323"/>
                  <a:pt x="7112528" y="3394986"/>
                  <a:pt x="7105996" y="3410143"/>
                </a:cubicBezTo>
                <a:lnTo>
                  <a:pt x="7105996" y="3387406"/>
                </a:lnTo>
                <a:lnTo>
                  <a:pt x="7073346" y="3387406"/>
                </a:lnTo>
                <a:lnTo>
                  <a:pt x="7073346" y="3527082"/>
                </a:lnTo>
                <a:lnTo>
                  <a:pt x="7107086" y="3527082"/>
                </a:lnTo>
                <a:lnTo>
                  <a:pt x="7107086" y="3459950"/>
                </a:lnTo>
                <a:cubicBezTo>
                  <a:pt x="7107086" y="3433965"/>
                  <a:pt x="7119057" y="3418806"/>
                  <a:pt x="7145178" y="3418806"/>
                </a:cubicBezTo>
                <a:lnTo>
                  <a:pt x="7154974" y="3419781"/>
                </a:lnTo>
                <a:lnTo>
                  <a:pt x="7154974" y="3419889"/>
                </a:lnTo>
                <a:lnTo>
                  <a:pt x="7156062" y="3419889"/>
                </a:lnTo>
                <a:lnTo>
                  <a:pt x="7154974" y="3419781"/>
                </a:lnTo>
                <a:lnTo>
                  <a:pt x="7154974" y="3387406"/>
                </a:lnTo>
                <a:cubicBezTo>
                  <a:pt x="7153884" y="3387406"/>
                  <a:pt x="7150620" y="3386323"/>
                  <a:pt x="7146266" y="3386323"/>
                </a:cubicBezTo>
                <a:close/>
                <a:moveTo>
                  <a:pt x="6969951" y="3383075"/>
                </a:moveTo>
                <a:cubicBezTo>
                  <a:pt x="6934034" y="3383075"/>
                  <a:pt x="6901384" y="3412311"/>
                  <a:pt x="6901384" y="3456703"/>
                </a:cubicBezTo>
                <a:cubicBezTo>
                  <a:pt x="6901384" y="3504345"/>
                  <a:pt x="6935124" y="3531416"/>
                  <a:pt x="6973216" y="3531416"/>
                </a:cubicBezTo>
                <a:cubicBezTo>
                  <a:pt x="7006956" y="3531416"/>
                  <a:pt x="7028723" y="3511926"/>
                  <a:pt x="7036341" y="3487021"/>
                </a:cubicBezTo>
                <a:lnTo>
                  <a:pt x="7006956" y="3478360"/>
                </a:lnTo>
                <a:cubicBezTo>
                  <a:pt x="7002602" y="3492436"/>
                  <a:pt x="6992806" y="3503263"/>
                  <a:pt x="6972129" y="3503263"/>
                </a:cubicBezTo>
                <a:cubicBezTo>
                  <a:pt x="6951449" y="3503263"/>
                  <a:pt x="6935124" y="3488104"/>
                  <a:pt x="6934034" y="3466449"/>
                </a:cubicBezTo>
                <a:lnTo>
                  <a:pt x="7037429" y="3466449"/>
                </a:lnTo>
                <a:cubicBezTo>
                  <a:pt x="7038516" y="3465366"/>
                  <a:pt x="7038516" y="3461036"/>
                  <a:pt x="7038516" y="3455620"/>
                </a:cubicBezTo>
                <a:cubicBezTo>
                  <a:pt x="7038516" y="3411228"/>
                  <a:pt x="7013485" y="3383075"/>
                  <a:pt x="6969951" y="3383075"/>
                </a:cubicBezTo>
                <a:close/>
                <a:moveTo>
                  <a:pt x="6584674" y="3383075"/>
                </a:moveTo>
                <a:cubicBezTo>
                  <a:pt x="6569437" y="3383075"/>
                  <a:pt x="6552024" y="3389571"/>
                  <a:pt x="6543315" y="3405812"/>
                </a:cubicBezTo>
                <a:lnTo>
                  <a:pt x="6543315" y="3387406"/>
                </a:lnTo>
                <a:lnTo>
                  <a:pt x="6510665" y="3387406"/>
                </a:lnTo>
                <a:lnTo>
                  <a:pt x="6510665" y="3527085"/>
                </a:lnTo>
                <a:lnTo>
                  <a:pt x="6544405" y="3527085"/>
                </a:lnTo>
                <a:lnTo>
                  <a:pt x="6544405" y="3446959"/>
                </a:lnTo>
                <a:cubicBezTo>
                  <a:pt x="6544405" y="3428552"/>
                  <a:pt x="6554199" y="3413393"/>
                  <a:pt x="6573791" y="3413393"/>
                </a:cubicBezTo>
                <a:cubicBezTo>
                  <a:pt x="6594468" y="3413393"/>
                  <a:pt x="6602087" y="3427470"/>
                  <a:pt x="6602087" y="3444794"/>
                </a:cubicBezTo>
                <a:lnTo>
                  <a:pt x="6602087" y="3527085"/>
                </a:lnTo>
                <a:lnTo>
                  <a:pt x="6635827" y="3527085"/>
                </a:lnTo>
                <a:lnTo>
                  <a:pt x="6635827" y="3438296"/>
                </a:lnTo>
                <a:cubicBezTo>
                  <a:pt x="6635827" y="3407978"/>
                  <a:pt x="6619502" y="3383075"/>
                  <a:pt x="6584674" y="3383075"/>
                </a:cubicBezTo>
                <a:close/>
                <a:moveTo>
                  <a:pt x="7813428" y="3381992"/>
                </a:moveTo>
                <a:cubicBezTo>
                  <a:pt x="7770981" y="3381992"/>
                  <a:pt x="7740508" y="3413393"/>
                  <a:pt x="7740508" y="3456702"/>
                </a:cubicBezTo>
                <a:cubicBezTo>
                  <a:pt x="7740508" y="3500014"/>
                  <a:pt x="7772071" y="3531415"/>
                  <a:pt x="7813428" y="3531415"/>
                </a:cubicBezTo>
                <a:cubicBezTo>
                  <a:pt x="7855874" y="3531415"/>
                  <a:pt x="7886350" y="3500014"/>
                  <a:pt x="7886350" y="3456702"/>
                </a:cubicBezTo>
                <a:cubicBezTo>
                  <a:pt x="7886350" y="3413393"/>
                  <a:pt x="7854787" y="3381992"/>
                  <a:pt x="7813428" y="3381992"/>
                </a:cubicBezTo>
                <a:close/>
                <a:moveTo>
                  <a:pt x="7231158" y="3381992"/>
                </a:moveTo>
                <a:cubicBezTo>
                  <a:pt x="7201772" y="3381992"/>
                  <a:pt x="7178916" y="3402564"/>
                  <a:pt x="7178916" y="3427469"/>
                </a:cubicBezTo>
                <a:cubicBezTo>
                  <a:pt x="7178916" y="3446959"/>
                  <a:pt x="7191976" y="3463201"/>
                  <a:pt x="7217010" y="3468614"/>
                </a:cubicBezTo>
                <a:lnTo>
                  <a:pt x="7237687" y="3472944"/>
                </a:lnTo>
                <a:cubicBezTo>
                  <a:pt x="7248570" y="3475112"/>
                  <a:pt x="7254012" y="3480525"/>
                  <a:pt x="7254012" y="3488103"/>
                </a:cubicBezTo>
                <a:cubicBezTo>
                  <a:pt x="7254012" y="3496767"/>
                  <a:pt x="7247483" y="3504345"/>
                  <a:pt x="7233335" y="3504345"/>
                </a:cubicBezTo>
                <a:cubicBezTo>
                  <a:pt x="7215920" y="3504345"/>
                  <a:pt x="7206127" y="3493519"/>
                  <a:pt x="7205037" y="3480525"/>
                </a:cubicBezTo>
                <a:lnTo>
                  <a:pt x="7175651" y="3488103"/>
                </a:lnTo>
                <a:cubicBezTo>
                  <a:pt x="7176741" y="3504345"/>
                  <a:pt x="7193066" y="3530333"/>
                  <a:pt x="7233335" y="3530333"/>
                </a:cubicBezTo>
                <a:cubicBezTo>
                  <a:pt x="7269250" y="3530333"/>
                  <a:pt x="7286665" y="3507595"/>
                  <a:pt x="7286665" y="3485938"/>
                </a:cubicBezTo>
                <a:cubicBezTo>
                  <a:pt x="7286665" y="3465366"/>
                  <a:pt x="7272514" y="3449124"/>
                  <a:pt x="7246396" y="3443711"/>
                </a:cubicBezTo>
                <a:lnTo>
                  <a:pt x="7224626" y="3439378"/>
                </a:lnTo>
                <a:cubicBezTo>
                  <a:pt x="7215920" y="3437213"/>
                  <a:pt x="7210479" y="3431800"/>
                  <a:pt x="7210479" y="3424221"/>
                </a:cubicBezTo>
                <a:cubicBezTo>
                  <a:pt x="7210479" y="3415558"/>
                  <a:pt x="7219185" y="3407980"/>
                  <a:pt x="7231158" y="3407980"/>
                </a:cubicBezTo>
                <a:cubicBezTo>
                  <a:pt x="7249660" y="3407980"/>
                  <a:pt x="7256189" y="3420971"/>
                  <a:pt x="7257279" y="3428552"/>
                </a:cubicBezTo>
                <a:lnTo>
                  <a:pt x="7285575" y="3420971"/>
                </a:lnTo>
                <a:cubicBezTo>
                  <a:pt x="7283398" y="3406897"/>
                  <a:pt x="7270340" y="3381992"/>
                  <a:pt x="7231158" y="3381992"/>
                </a:cubicBezTo>
                <a:close/>
                <a:moveTo>
                  <a:pt x="7415089" y="3344096"/>
                </a:moveTo>
                <a:lnTo>
                  <a:pt x="7415089" y="3364668"/>
                </a:lnTo>
                <a:cubicBezTo>
                  <a:pt x="7415089" y="3376579"/>
                  <a:pt x="7408560" y="3386323"/>
                  <a:pt x="7393322" y="3386323"/>
                </a:cubicBezTo>
                <a:lnTo>
                  <a:pt x="7385703" y="3386323"/>
                </a:lnTo>
                <a:lnTo>
                  <a:pt x="7385703" y="3415558"/>
                </a:lnTo>
                <a:lnTo>
                  <a:pt x="7411824" y="3415558"/>
                </a:lnTo>
                <a:lnTo>
                  <a:pt x="7411824" y="3485938"/>
                </a:lnTo>
                <a:cubicBezTo>
                  <a:pt x="7411824" y="3511926"/>
                  <a:pt x="7428149" y="3527085"/>
                  <a:pt x="7454270" y="3527085"/>
                </a:cubicBezTo>
                <a:cubicBezTo>
                  <a:pt x="7466241" y="3527085"/>
                  <a:pt x="7472772" y="3524919"/>
                  <a:pt x="7474947" y="3523837"/>
                </a:cubicBezTo>
                <a:lnTo>
                  <a:pt x="7474947" y="3496766"/>
                </a:lnTo>
                <a:cubicBezTo>
                  <a:pt x="7472772" y="3496766"/>
                  <a:pt x="7467331" y="3497849"/>
                  <a:pt x="7462977" y="3497849"/>
                </a:cubicBezTo>
                <a:cubicBezTo>
                  <a:pt x="7451006" y="3497849"/>
                  <a:pt x="7445562" y="3492436"/>
                  <a:pt x="7445562" y="3480525"/>
                </a:cubicBezTo>
                <a:lnTo>
                  <a:pt x="7445562" y="3415558"/>
                </a:lnTo>
                <a:lnTo>
                  <a:pt x="7474947" y="3415558"/>
                </a:lnTo>
                <a:lnTo>
                  <a:pt x="7474947" y="3386323"/>
                </a:lnTo>
                <a:lnTo>
                  <a:pt x="7445562" y="3386323"/>
                </a:lnTo>
                <a:lnTo>
                  <a:pt x="7445562" y="3344096"/>
                </a:lnTo>
                <a:close/>
                <a:moveTo>
                  <a:pt x="6312584" y="3322439"/>
                </a:moveTo>
                <a:lnTo>
                  <a:pt x="6312584" y="3455620"/>
                </a:lnTo>
                <a:cubicBezTo>
                  <a:pt x="6312584" y="3505428"/>
                  <a:pt x="6346324" y="3531413"/>
                  <a:pt x="6388768" y="3531413"/>
                </a:cubicBezTo>
                <a:cubicBezTo>
                  <a:pt x="6431215" y="3531413"/>
                  <a:pt x="6464955" y="3504345"/>
                  <a:pt x="6464955" y="3455620"/>
                </a:cubicBezTo>
                <a:lnTo>
                  <a:pt x="6464955" y="3322439"/>
                </a:lnTo>
                <a:lnTo>
                  <a:pt x="6430127" y="3322439"/>
                </a:lnTo>
                <a:lnTo>
                  <a:pt x="6430127" y="3453455"/>
                </a:lnTo>
                <a:cubicBezTo>
                  <a:pt x="6430127" y="3481606"/>
                  <a:pt x="6413802" y="3497847"/>
                  <a:pt x="6387681" y="3497847"/>
                </a:cubicBezTo>
                <a:cubicBezTo>
                  <a:pt x="6362649" y="3497847"/>
                  <a:pt x="6346324" y="3482691"/>
                  <a:pt x="6346324" y="3453455"/>
                </a:cubicBezTo>
                <a:lnTo>
                  <a:pt x="6346324" y="3322439"/>
                </a:lnTo>
                <a:close/>
                <a:moveTo>
                  <a:pt x="7978859" y="3317026"/>
                </a:moveTo>
                <a:cubicBezTo>
                  <a:pt x="7950560" y="3317026"/>
                  <a:pt x="7929881" y="3335433"/>
                  <a:pt x="7929881" y="3366834"/>
                </a:cubicBezTo>
                <a:lnTo>
                  <a:pt x="7929881" y="3386323"/>
                </a:lnTo>
                <a:lnTo>
                  <a:pt x="7904849" y="3386323"/>
                </a:lnTo>
                <a:lnTo>
                  <a:pt x="7904849" y="3415559"/>
                </a:lnTo>
                <a:lnTo>
                  <a:pt x="7929881" y="3415559"/>
                </a:lnTo>
                <a:lnTo>
                  <a:pt x="7929881" y="3526000"/>
                </a:lnTo>
                <a:lnTo>
                  <a:pt x="7963621" y="3526000"/>
                </a:lnTo>
                <a:lnTo>
                  <a:pt x="7963621" y="3415559"/>
                </a:lnTo>
                <a:lnTo>
                  <a:pt x="7996271" y="3415559"/>
                </a:lnTo>
                <a:lnTo>
                  <a:pt x="7996271" y="3386323"/>
                </a:lnTo>
                <a:lnTo>
                  <a:pt x="7963621" y="3386323"/>
                </a:lnTo>
                <a:lnTo>
                  <a:pt x="7963621" y="3367916"/>
                </a:lnTo>
                <a:cubicBezTo>
                  <a:pt x="7963621" y="3350592"/>
                  <a:pt x="7975594" y="3347344"/>
                  <a:pt x="7984300" y="3347344"/>
                </a:cubicBezTo>
                <a:cubicBezTo>
                  <a:pt x="7990830" y="3347344"/>
                  <a:pt x="7994094" y="3347344"/>
                  <a:pt x="7996271" y="3348427"/>
                </a:cubicBezTo>
                <a:lnTo>
                  <a:pt x="7996271" y="3320274"/>
                </a:lnTo>
                <a:cubicBezTo>
                  <a:pt x="7994094" y="3319191"/>
                  <a:pt x="7987565" y="3317026"/>
                  <a:pt x="7978859" y="3317026"/>
                </a:cubicBezTo>
                <a:close/>
                <a:moveTo>
                  <a:pt x="7339992" y="3315943"/>
                </a:moveTo>
                <a:cubicBezTo>
                  <a:pt x="7328021" y="3315943"/>
                  <a:pt x="7318225" y="3325689"/>
                  <a:pt x="7318225" y="3337598"/>
                </a:cubicBezTo>
                <a:cubicBezTo>
                  <a:pt x="7318225" y="3349509"/>
                  <a:pt x="7328021" y="3359255"/>
                  <a:pt x="7339992" y="3359255"/>
                </a:cubicBezTo>
                <a:cubicBezTo>
                  <a:pt x="7351966" y="3359255"/>
                  <a:pt x="7361759" y="3349509"/>
                  <a:pt x="7361759" y="3337598"/>
                </a:cubicBezTo>
                <a:cubicBezTo>
                  <a:pt x="7361759" y="3325689"/>
                  <a:pt x="7351966" y="3315943"/>
                  <a:pt x="7339992" y="3315943"/>
                </a:cubicBezTo>
                <a:close/>
                <a:moveTo>
                  <a:pt x="6696775" y="3315943"/>
                </a:moveTo>
                <a:cubicBezTo>
                  <a:pt x="6685892" y="3315943"/>
                  <a:pt x="6675008" y="3325689"/>
                  <a:pt x="6675008" y="3337598"/>
                </a:cubicBezTo>
                <a:cubicBezTo>
                  <a:pt x="6675008" y="3349509"/>
                  <a:pt x="6684804" y="3359255"/>
                  <a:pt x="6696775" y="3359255"/>
                </a:cubicBezTo>
                <a:cubicBezTo>
                  <a:pt x="6708749" y="3359255"/>
                  <a:pt x="6718542" y="3349509"/>
                  <a:pt x="6718542" y="3337598"/>
                </a:cubicBezTo>
                <a:cubicBezTo>
                  <a:pt x="6718542" y="3325689"/>
                  <a:pt x="6708749" y="3315943"/>
                  <a:pt x="6696775" y="3315943"/>
                </a:cubicBezTo>
                <a:close/>
                <a:moveTo>
                  <a:pt x="5214431" y="3220659"/>
                </a:moveTo>
                <a:lnTo>
                  <a:pt x="5275379" y="3220659"/>
                </a:lnTo>
                <a:cubicBezTo>
                  <a:pt x="5318913" y="3220659"/>
                  <a:pt x="5318913" y="3247729"/>
                  <a:pt x="5318913" y="3256390"/>
                </a:cubicBezTo>
                <a:cubicBezTo>
                  <a:pt x="5318913" y="3283460"/>
                  <a:pt x="5291705" y="3287790"/>
                  <a:pt x="5274290" y="3287790"/>
                </a:cubicBezTo>
                <a:lnTo>
                  <a:pt x="5214431" y="3287790"/>
                </a:lnTo>
                <a:close/>
                <a:moveTo>
                  <a:pt x="5662834" y="3147031"/>
                </a:moveTo>
                <a:lnTo>
                  <a:pt x="5662834" y="3607208"/>
                </a:lnTo>
                <a:lnTo>
                  <a:pt x="5285175" y="3607208"/>
                </a:lnTo>
                <a:lnTo>
                  <a:pt x="5285175" y="3481608"/>
                </a:lnTo>
                <a:lnTo>
                  <a:pt x="5216608" y="3481608"/>
                </a:lnTo>
                <a:lnTo>
                  <a:pt x="5216608" y="3607208"/>
                </a:lnTo>
                <a:lnTo>
                  <a:pt x="5090359" y="3607208"/>
                </a:lnTo>
                <a:lnTo>
                  <a:pt x="5090359" y="3675422"/>
                </a:lnTo>
                <a:lnTo>
                  <a:pt x="5216608" y="3675422"/>
                </a:lnTo>
                <a:lnTo>
                  <a:pt x="5216608" y="4051145"/>
                </a:lnTo>
                <a:lnTo>
                  <a:pt x="4542915" y="4051145"/>
                </a:lnTo>
                <a:lnTo>
                  <a:pt x="4542915" y="4119360"/>
                </a:lnTo>
                <a:lnTo>
                  <a:pt x="5259054" y="4119360"/>
                </a:lnTo>
                <a:cubicBezTo>
                  <a:pt x="5273202" y="4119360"/>
                  <a:pt x="5285175" y="4107448"/>
                  <a:pt x="5285175" y="4093372"/>
                </a:cubicBezTo>
                <a:lnTo>
                  <a:pt x="5285175" y="3675422"/>
                </a:lnTo>
                <a:lnTo>
                  <a:pt x="5705281" y="3675422"/>
                </a:lnTo>
                <a:cubicBezTo>
                  <a:pt x="5719428" y="3675422"/>
                  <a:pt x="5731400" y="3663513"/>
                  <a:pt x="5731400" y="3649437"/>
                </a:cubicBezTo>
                <a:lnTo>
                  <a:pt x="5731400" y="3147031"/>
                </a:lnTo>
                <a:close/>
                <a:moveTo>
                  <a:pt x="5215520" y="3099389"/>
                </a:moveTo>
                <a:lnTo>
                  <a:pt x="5275379" y="3099389"/>
                </a:lnTo>
                <a:cubicBezTo>
                  <a:pt x="5300410" y="3099389"/>
                  <a:pt x="5313471" y="3110217"/>
                  <a:pt x="5313471" y="3129707"/>
                </a:cubicBezTo>
                <a:cubicBezTo>
                  <a:pt x="5313471" y="3142701"/>
                  <a:pt x="5310206" y="3158942"/>
                  <a:pt x="5276467" y="3158942"/>
                </a:cubicBezTo>
                <a:lnTo>
                  <a:pt x="5215520" y="3158942"/>
                </a:lnTo>
                <a:close/>
                <a:moveTo>
                  <a:pt x="7555488" y="3075569"/>
                </a:moveTo>
                <a:lnTo>
                  <a:pt x="7555488" y="3082065"/>
                </a:lnTo>
                <a:cubicBezTo>
                  <a:pt x="7555488" y="3109135"/>
                  <a:pt x="7539163" y="3118879"/>
                  <a:pt x="7520660" y="3118879"/>
                </a:cubicBezTo>
                <a:cubicBezTo>
                  <a:pt x="7507600" y="3118879"/>
                  <a:pt x="7499983" y="3110218"/>
                  <a:pt x="7499983" y="3100472"/>
                </a:cubicBezTo>
                <a:cubicBezTo>
                  <a:pt x="7499983" y="3088561"/>
                  <a:pt x="7508690" y="3083148"/>
                  <a:pt x="7518486" y="3080982"/>
                </a:cubicBezTo>
                <a:close/>
                <a:moveTo>
                  <a:pt x="5144777" y="3036588"/>
                </a:moveTo>
                <a:lnTo>
                  <a:pt x="5144777" y="3352757"/>
                </a:lnTo>
                <a:lnTo>
                  <a:pt x="5272115" y="3352757"/>
                </a:lnTo>
                <a:cubicBezTo>
                  <a:pt x="5301500" y="3352757"/>
                  <a:pt x="5331973" y="3350592"/>
                  <a:pt x="5357005" y="3331102"/>
                </a:cubicBezTo>
                <a:cubicBezTo>
                  <a:pt x="5378774" y="3313778"/>
                  <a:pt x="5390746" y="3288873"/>
                  <a:pt x="5390746" y="3257475"/>
                </a:cubicBezTo>
                <a:cubicBezTo>
                  <a:pt x="5390746" y="3229322"/>
                  <a:pt x="5377684" y="3204417"/>
                  <a:pt x="5355918" y="3189258"/>
                </a:cubicBezTo>
                <a:cubicBezTo>
                  <a:pt x="5376597" y="3173019"/>
                  <a:pt x="5385303" y="3147031"/>
                  <a:pt x="5384215" y="3125376"/>
                </a:cubicBezTo>
                <a:cubicBezTo>
                  <a:pt x="5384215" y="3097224"/>
                  <a:pt x="5370065" y="3069071"/>
                  <a:pt x="5346121" y="3053912"/>
                </a:cubicBezTo>
                <a:cubicBezTo>
                  <a:pt x="5327619" y="3042003"/>
                  <a:pt x="5303675" y="3036588"/>
                  <a:pt x="5272115" y="3036588"/>
                </a:cubicBezTo>
                <a:close/>
                <a:moveTo>
                  <a:pt x="7282311" y="3026844"/>
                </a:moveTo>
                <a:cubicBezTo>
                  <a:pt x="7302990" y="3026844"/>
                  <a:pt x="7318226" y="3042003"/>
                  <a:pt x="7318226" y="3065823"/>
                </a:cubicBezTo>
                <a:cubicBezTo>
                  <a:pt x="7318226" y="3089645"/>
                  <a:pt x="7304078" y="3105884"/>
                  <a:pt x="7282311" y="3105884"/>
                </a:cubicBezTo>
                <a:cubicBezTo>
                  <a:pt x="7259454" y="3105884"/>
                  <a:pt x="7245306" y="3090728"/>
                  <a:pt x="7245306" y="3065823"/>
                </a:cubicBezTo>
                <a:cubicBezTo>
                  <a:pt x="7245306" y="3042003"/>
                  <a:pt x="7260544" y="3026844"/>
                  <a:pt x="7282311" y="3026844"/>
                </a:cubicBezTo>
                <a:close/>
                <a:moveTo>
                  <a:pt x="6597733" y="3025761"/>
                </a:moveTo>
                <a:cubicBezTo>
                  <a:pt x="6618412" y="3025761"/>
                  <a:pt x="6636915" y="3040920"/>
                  <a:pt x="6636915" y="3070153"/>
                </a:cubicBezTo>
                <a:cubicBezTo>
                  <a:pt x="6636915" y="3099389"/>
                  <a:pt x="6618412" y="3114548"/>
                  <a:pt x="6597733" y="3114548"/>
                </a:cubicBezTo>
                <a:cubicBezTo>
                  <a:pt x="6577056" y="3114548"/>
                  <a:pt x="6558553" y="3099389"/>
                  <a:pt x="6558553" y="3070153"/>
                </a:cubicBezTo>
                <a:cubicBezTo>
                  <a:pt x="6558553" y="3040920"/>
                  <a:pt x="6577056" y="3025761"/>
                  <a:pt x="6597733" y="3025761"/>
                </a:cubicBezTo>
                <a:close/>
                <a:moveTo>
                  <a:pt x="7116881" y="3023596"/>
                </a:moveTo>
                <a:cubicBezTo>
                  <a:pt x="7139737" y="3023596"/>
                  <a:pt x="7150621" y="3038753"/>
                  <a:pt x="7151708" y="3054995"/>
                </a:cubicBezTo>
                <a:lnTo>
                  <a:pt x="7082053" y="3054995"/>
                </a:lnTo>
                <a:cubicBezTo>
                  <a:pt x="7083143" y="3039838"/>
                  <a:pt x="7096204" y="3023596"/>
                  <a:pt x="7116881" y="3023596"/>
                </a:cubicBezTo>
                <a:close/>
                <a:moveTo>
                  <a:pt x="7395499" y="3000856"/>
                </a:moveTo>
                <a:lnTo>
                  <a:pt x="7395499" y="3140536"/>
                </a:lnTo>
                <a:lnTo>
                  <a:pt x="7429239" y="3140536"/>
                </a:lnTo>
                <a:lnTo>
                  <a:pt x="7429239" y="3000856"/>
                </a:lnTo>
                <a:close/>
                <a:moveTo>
                  <a:pt x="6805611" y="3000856"/>
                </a:moveTo>
                <a:lnTo>
                  <a:pt x="6851322" y="3140533"/>
                </a:lnTo>
                <a:lnTo>
                  <a:pt x="6886149" y="3140533"/>
                </a:lnTo>
                <a:lnTo>
                  <a:pt x="6919889" y="3039835"/>
                </a:lnTo>
                <a:lnTo>
                  <a:pt x="6954716" y="3140533"/>
                </a:lnTo>
                <a:lnTo>
                  <a:pt x="6988454" y="3140533"/>
                </a:lnTo>
                <a:lnTo>
                  <a:pt x="7033077" y="3000856"/>
                </a:lnTo>
                <a:lnTo>
                  <a:pt x="6999337" y="3000856"/>
                </a:lnTo>
                <a:lnTo>
                  <a:pt x="6971041" y="3097224"/>
                </a:lnTo>
                <a:lnTo>
                  <a:pt x="6938391" y="3000856"/>
                </a:lnTo>
                <a:lnTo>
                  <a:pt x="6902474" y="3000856"/>
                </a:lnTo>
                <a:lnTo>
                  <a:pt x="6869824" y="3097224"/>
                </a:lnTo>
                <a:lnTo>
                  <a:pt x="6841526" y="3000856"/>
                </a:lnTo>
                <a:close/>
                <a:moveTo>
                  <a:pt x="6779491" y="2999774"/>
                </a:moveTo>
                <a:cubicBezTo>
                  <a:pt x="6760988" y="2999774"/>
                  <a:pt x="6745753" y="3008437"/>
                  <a:pt x="6739221" y="3023594"/>
                </a:cubicBezTo>
                <a:lnTo>
                  <a:pt x="6739221" y="3000857"/>
                </a:lnTo>
                <a:lnTo>
                  <a:pt x="6706571" y="3000857"/>
                </a:lnTo>
                <a:lnTo>
                  <a:pt x="6706571" y="3140533"/>
                </a:lnTo>
                <a:lnTo>
                  <a:pt x="6740311" y="3140533"/>
                </a:lnTo>
                <a:lnTo>
                  <a:pt x="6740311" y="3073401"/>
                </a:lnTo>
                <a:cubicBezTo>
                  <a:pt x="6740311" y="3047416"/>
                  <a:pt x="6752282" y="3032257"/>
                  <a:pt x="6778403" y="3032257"/>
                </a:cubicBezTo>
                <a:lnTo>
                  <a:pt x="6788199" y="3033232"/>
                </a:lnTo>
                <a:lnTo>
                  <a:pt x="6788199" y="3033340"/>
                </a:lnTo>
                <a:lnTo>
                  <a:pt x="6789287" y="3033340"/>
                </a:lnTo>
                <a:lnTo>
                  <a:pt x="6788199" y="3033232"/>
                </a:lnTo>
                <a:lnTo>
                  <a:pt x="6788199" y="3000857"/>
                </a:lnTo>
                <a:cubicBezTo>
                  <a:pt x="6787109" y="3000857"/>
                  <a:pt x="6783845" y="2999774"/>
                  <a:pt x="6779491" y="2999774"/>
                </a:cubicBezTo>
                <a:close/>
                <a:moveTo>
                  <a:pt x="7275782" y="2997608"/>
                </a:moveTo>
                <a:cubicBezTo>
                  <a:pt x="7236600" y="2997608"/>
                  <a:pt x="7210479" y="3027926"/>
                  <a:pt x="7210479" y="3065823"/>
                </a:cubicBezTo>
                <a:cubicBezTo>
                  <a:pt x="7210479" y="3104802"/>
                  <a:pt x="7238777" y="3134037"/>
                  <a:pt x="7275782" y="3134037"/>
                </a:cubicBezTo>
                <a:cubicBezTo>
                  <a:pt x="7296459" y="3134037"/>
                  <a:pt x="7310609" y="3124293"/>
                  <a:pt x="7317138" y="3113465"/>
                </a:cubicBezTo>
                <a:lnTo>
                  <a:pt x="7317138" y="3128624"/>
                </a:lnTo>
                <a:cubicBezTo>
                  <a:pt x="7317138" y="3157859"/>
                  <a:pt x="7302990" y="3170851"/>
                  <a:pt x="7276869" y="3170851"/>
                </a:cubicBezTo>
                <a:cubicBezTo>
                  <a:pt x="7258367" y="3170851"/>
                  <a:pt x="7244219" y="3157859"/>
                  <a:pt x="7242042" y="3140535"/>
                </a:cubicBezTo>
                <a:lnTo>
                  <a:pt x="7210479" y="3149196"/>
                </a:lnTo>
                <a:cubicBezTo>
                  <a:pt x="7214834" y="3177349"/>
                  <a:pt x="7240955" y="3200086"/>
                  <a:pt x="7277957" y="3200086"/>
                </a:cubicBezTo>
                <a:cubicBezTo>
                  <a:pt x="7330199" y="3200086"/>
                  <a:pt x="7349788" y="3165438"/>
                  <a:pt x="7349788" y="3127541"/>
                </a:cubicBezTo>
                <a:lnTo>
                  <a:pt x="7349788" y="3000856"/>
                </a:lnTo>
                <a:lnTo>
                  <a:pt x="7317138" y="3000856"/>
                </a:lnTo>
                <a:lnTo>
                  <a:pt x="7317138" y="3018180"/>
                </a:lnTo>
                <a:cubicBezTo>
                  <a:pt x="7311696" y="3006271"/>
                  <a:pt x="7297549" y="2997608"/>
                  <a:pt x="7275782" y="2997608"/>
                </a:cubicBezTo>
                <a:close/>
                <a:moveTo>
                  <a:pt x="7706770" y="2996526"/>
                </a:moveTo>
                <a:cubicBezTo>
                  <a:pt x="7691533" y="2996526"/>
                  <a:pt x="7674120" y="3003022"/>
                  <a:pt x="7665411" y="3019263"/>
                </a:cubicBezTo>
                <a:lnTo>
                  <a:pt x="7665411" y="3000857"/>
                </a:lnTo>
                <a:lnTo>
                  <a:pt x="7632761" y="3000857"/>
                </a:lnTo>
                <a:lnTo>
                  <a:pt x="7632761" y="3140536"/>
                </a:lnTo>
                <a:lnTo>
                  <a:pt x="7665411" y="3140536"/>
                </a:lnTo>
                <a:lnTo>
                  <a:pt x="7665411" y="3060410"/>
                </a:lnTo>
                <a:cubicBezTo>
                  <a:pt x="7665411" y="3042003"/>
                  <a:pt x="7675207" y="3026844"/>
                  <a:pt x="7694797" y="3026844"/>
                </a:cubicBezTo>
                <a:cubicBezTo>
                  <a:pt x="7716564" y="3026844"/>
                  <a:pt x="7724183" y="3040921"/>
                  <a:pt x="7724183" y="3058245"/>
                </a:cubicBezTo>
                <a:lnTo>
                  <a:pt x="7724183" y="3140536"/>
                </a:lnTo>
                <a:lnTo>
                  <a:pt x="7757923" y="3140536"/>
                </a:lnTo>
                <a:lnTo>
                  <a:pt x="7757923" y="3051747"/>
                </a:lnTo>
                <a:cubicBezTo>
                  <a:pt x="7757923" y="3021429"/>
                  <a:pt x="7741598" y="2996526"/>
                  <a:pt x="7706770" y="2996526"/>
                </a:cubicBezTo>
                <a:close/>
                <a:moveTo>
                  <a:pt x="7528279" y="2996526"/>
                </a:moveTo>
                <a:cubicBezTo>
                  <a:pt x="7494542" y="2996526"/>
                  <a:pt x="7471685" y="3018181"/>
                  <a:pt x="7469508" y="3042003"/>
                </a:cubicBezTo>
                <a:lnTo>
                  <a:pt x="7499983" y="3048499"/>
                </a:lnTo>
                <a:cubicBezTo>
                  <a:pt x="7502158" y="3034423"/>
                  <a:pt x="7511954" y="3023596"/>
                  <a:pt x="7529369" y="3023596"/>
                </a:cubicBezTo>
                <a:cubicBezTo>
                  <a:pt x="7547871" y="3023596"/>
                  <a:pt x="7555488" y="3033340"/>
                  <a:pt x="7555488" y="3045251"/>
                </a:cubicBezTo>
                <a:cubicBezTo>
                  <a:pt x="7555488" y="3049582"/>
                  <a:pt x="7552223" y="3053912"/>
                  <a:pt x="7544604" y="3054995"/>
                </a:cubicBezTo>
                <a:lnTo>
                  <a:pt x="7508690" y="3060410"/>
                </a:lnTo>
                <a:cubicBezTo>
                  <a:pt x="7484746" y="3063658"/>
                  <a:pt x="7466243" y="3077735"/>
                  <a:pt x="7466243" y="3102637"/>
                </a:cubicBezTo>
                <a:cubicBezTo>
                  <a:pt x="7466243" y="3124294"/>
                  <a:pt x="7484746" y="3144867"/>
                  <a:pt x="7514131" y="3144867"/>
                </a:cubicBezTo>
                <a:cubicBezTo>
                  <a:pt x="7536986" y="3144867"/>
                  <a:pt x="7551136" y="3134038"/>
                  <a:pt x="7557665" y="3123212"/>
                </a:cubicBezTo>
                <a:cubicBezTo>
                  <a:pt x="7557665" y="3134038"/>
                  <a:pt x="7558755" y="3139453"/>
                  <a:pt x="7558755" y="3140536"/>
                </a:cubicBezTo>
                <a:lnTo>
                  <a:pt x="7590315" y="3140536"/>
                </a:lnTo>
                <a:cubicBezTo>
                  <a:pt x="7589228" y="3138368"/>
                  <a:pt x="7588140" y="3130790"/>
                  <a:pt x="7588140" y="3117796"/>
                </a:cubicBezTo>
                <a:lnTo>
                  <a:pt x="7588140" y="3048499"/>
                </a:lnTo>
                <a:cubicBezTo>
                  <a:pt x="7588140" y="3021429"/>
                  <a:pt x="7571813" y="2996526"/>
                  <a:pt x="7528279" y="2996526"/>
                </a:cubicBezTo>
                <a:close/>
                <a:moveTo>
                  <a:pt x="7117970" y="2996526"/>
                </a:moveTo>
                <a:cubicBezTo>
                  <a:pt x="7082053" y="2996526"/>
                  <a:pt x="7049403" y="3025762"/>
                  <a:pt x="7049403" y="3070154"/>
                </a:cubicBezTo>
                <a:cubicBezTo>
                  <a:pt x="7049403" y="3117796"/>
                  <a:pt x="7083143" y="3144867"/>
                  <a:pt x="7121235" y="3144867"/>
                </a:cubicBezTo>
                <a:cubicBezTo>
                  <a:pt x="7154975" y="3144867"/>
                  <a:pt x="7176742" y="3125377"/>
                  <a:pt x="7184360" y="3100472"/>
                </a:cubicBezTo>
                <a:lnTo>
                  <a:pt x="7154975" y="3091811"/>
                </a:lnTo>
                <a:cubicBezTo>
                  <a:pt x="7150621" y="3105885"/>
                  <a:pt x="7140825" y="3116714"/>
                  <a:pt x="7120148" y="3116714"/>
                </a:cubicBezTo>
                <a:cubicBezTo>
                  <a:pt x="7099468" y="3116714"/>
                  <a:pt x="7083143" y="3101555"/>
                  <a:pt x="7082053" y="3079900"/>
                </a:cubicBezTo>
                <a:lnTo>
                  <a:pt x="7185448" y="3079900"/>
                </a:lnTo>
                <a:cubicBezTo>
                  <a:pt x="7186535" y="3078817"/>
                  <a:pt x="7186535" y="3074487"/>
                  <a:pt x="7186535" y="3069071"/>
                </a:cubicBezTo>
                <a:cubicBezTo>
                  <a:pt x="7186535" y="3024679"/>
                  <a:pt x="7161504" y="2996526"/>
                  <a:pt x="7117970" y="2996526"/>
                </a:cubicBezTo>
                <a:close/>
                <a:moveTo>
                  <a:pt x="6597733" y="2995443"/>
                </a:moveTo>
                <a:cubicBezTo>
                  <a:pt x="6555286" y="2995443"/>
                  <a:pt x="6524813" y="3026844"/>
                  <a:pt x="6524813" y="3070153"/>
                </a:cubicBezTo>
                <a:cubicBezTo>
                  <a:pt x="6524813" y="3113465"/>
                  <a:pt x="6556376" y="3144866"/>
                  <a:pt x="6597733" y="3144866"/>
                </a:cubicBezTo>
                <a:cubicBezTo>
                  <a:pt x="6640179" y="3144866"/>
                  <a:pt x="6670655" y="3113465"/>
                  <a:pt x="6670655" y="3070153"/>
                </a:cubicBezTo>
                <a:cubicBezTo>
                  <a:pt x="6670655" y="3027926"/>
                  <a:pt x="6640179" y="2996526"/>
                  <a:pt x="6597733" y="2995443"/>
                </a:cubicBezTo>
                <a:close/>
                <a:moveTo>
                  <a:pt x="6314761" y="2936972"/>
                </a:moveTo>
                <a:lnTo>
                  <a:pt x="6314761" y="3140533"/>
                </a:lnTo>
                <a:lnTo>
                  <a:pt x="6349589" y="3140533"/>
                </a:lnTo>
                <a:lnTo>
                  <a:pt x="6349589" y="2985697"/>
                </a:lnTo>
                <a:lnTo>
                  <a:pt x="6450806" y="3140533"/>
                </a:lnTo>
                <a:lnTo>
                  <a:pt x="6487811" y="3140533"/>
                </a:lnTo>
                <a:lnTo>
                  <a:pt x="6487811" y="2936972"/>
                </a:lnTo>
                <a:lnTo>
                  <a:pt x="6452983" y="2936972"/>
                </a:lnTo>
                <a:lnTo>
                  <a:pt x="6452983" y="3082065"/>
                </a:lnTo>
                <a:lnTo>
                  <a:pt x="6359385" y="2936972"/>
                </a:lnTo>
                <a:close/>
                <a:moveTo>
                  <a:pt x="7411824" y="2929394"/>
                </a:moveTo>
                <a:cubicBezTo>
                  <a:pt x="7399853" y="2929394"/>
                  <a:pt x="7390057" y="2939140"/>
                  <a:pt x="7390057" y="2951049"/>
                </a:cubicBezTo>
                <a:cubicBezTo>
                  <a:pt x="7390057" y="2962960"/>
                  <a:pt x="7399853" y="2972706"/>
                  <a:pt x="7411824" y="2972706"/>
                </a:cubicBezTo>
                <a:cubicBezTo>
                  <a:pt x="7423798" y="2972706"/>
                  <a:pt x="7433591" y="2962960"/>
                  <a:pt x="7433591" y="2951049"/>
                </a:cubicBezTo>
                <a:cubicBezTo>
                  <a:pt x="7433591" y="2939140"/>
                  <a:pt x="7423798" y="2929394"/>
                  <a:pt x="7411824" y="2929394"/>
                </a:cubicBezTo>
                <a:close/>
                <a:moveTo>
                  <a:pt x="4792149" y="2713922"/>
                </a:moveTo>
                <a:cubicBezTo>
                  <a:pt x="4778000" y="2713922"/>
                  <a:pt x="4766027" y="2725833"/>
                  <a:pt x="4766027" y="2739910"/>
                </a:cubicBezTo>
                <a:lnTo>
                  <a:pt x="4766027" y="3157860"/>
                </a:lnTo>
                <a:lnTo>
                  <a:pt x="4345921" y="3157860"/>
                </a:lnTo>
                <a:cubicBezTo>
                  <a:pt x="4331773" y="3157860"/>
                  <a:pt x="4319803" y="3169769"/>
                  <a:pt x="4319803" y="3183845"/>
                </a:cubicBezTo>
                <a:lnTo>
                  <a:pt x="4319803" y="3675422"/>
                </a:lnTo>
                <a:lnTo>
                  <a:pt x="4388368" y="3675422"/>
                </a:lnTo>
                <a:lnTo>
                  <a:pt x="4388368" y="3226074"/>
                </a:lnTo>
                <a:lnTo>
                  <a:pt x="4766027" y="3226074"/>
                </a:lnTo>
                <a:lnTo>
                  <a:pt x="4766027" y="3352757"/>
                </a:lnTo>
                <a:lnTo>
                  <a:pt x="4834595" y="3352757"/>
                </a:lnTo>
                <a:lnTo>
                  <a:pt x="4834595" y="3226074"/>
                </a:lnTo>
                <a:lnTo>
                  <a:pt x="4961933" y="3226074"/>
                </a:lnTo>
                <a:lnTo>
                  <a:pt x="4961933" y="3157860"/>
                </a:lnTo>
                <a:lnTo>
                  <a:pt x="4834595" y="3157860"/>
                </a:lnTo>
                <a:lnTo>
                  <a:pt x="4834595" y="2782137"/>
                </a:lnTo>
                <a:lnTo>
                  <a:pt x="5490872" y="2782137"/>
                </a:lnTo>
                <a:lnTo>
                  <a:pt x="5490872" y="2713922"/>
                </a:lnTo>
                <a:close/>
                <a:moveTo>
                  <a:pt x="5644333" y="2711757"/>
                </a:moveTo>
                <a:lnTo>
                  <a:pt x="5644333" y="2904489"/>
                </a:lnTo>
                <a:cubicBezTo>
                  <a:pt x="5644333" y="2983532"/>
                  <a:pt x="5692220" y="3033340"/>
                  <a:pt x="5770581" y="3033340"/>
                </a:cubicBezTo>
                <a:cubicBezTo>
                  <a:pt x="5850032" y="3033340"/>
                  <a:pt x="5896830" y="2985697"/>
                  <a:pt x="5896830" y="2904489"/>
                </a:cubicBezTo>
                <a:lnTo>
                  <a:pt x="5896830" y="2711757"/>
                </a:lnTo>
                <a:lnTo>
                  <a:pt x="5826088" y="2711757"/>
                </a:lnTo>
                <a:lnTo>
                  <a:pt x="5826088" y="2903406"/>
                </a:lnTo>
                <a:cubicBezTo>
                  <a:pt x="5826088" y="2932642"/>
                  <a:pt x="5816292" y="2967291"/>
                  <a:pt x="5770581" y="2967291"/>
                </a:cubicBezTo>
                <a:cubicBezTo>
                  <a:pt x="5724870" y="2967291"/>
                  <a:pt x="5715074" y="2932642"/>
                  <a:pt x="5715074" y="2903406"/>
                </a:cubicBezTo>
                <a:lnTo>
                  <a:pt x="5715074" y="2711757"/>
                </a:lnTo>
                <a:close/>
                <a:moveTo>
                  <a:pt x="0" y="0"/>
                </a:moveTo>
                <a:lnTo>
                  <a:pt x="12192000" y="0"/>
                </a:lnTo>
                <a:lnTo>
                  <a:pt x="12192000" y="6858000"/>
                </a:lnTo>
                <a:lnTo>
                  <a:pt x="0" y="68580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p>
            <a:endParaRPr lang="nb-NO"/>
          </a:p>
        </p:txBody>
      </p:sp>
      <p:pic>
        <p:nvPicPr>
          <p:cNvPr id="3" name="Grafikk 2">
            <a:extLst>
              <a:ext uri="{FF2B5EF4-FFF2-40B4-BE49-F238E27FC236}">
                <a16:creationId xmlns:a16="http://schemas.microsoft.com/office/drawing/2014/main" id="{7D935F9B-2F57-5BBA-DE42-B8B56EB025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12752" y="3054341"/>
            <a:ext cx="558800" cy="292100"/>
          </a:xfrm>
          <a:prstGeom prst="rect">
            <a:avLst/>
          </a:prstGeom>
        </p:spPr>
      </p:pic>
    </p:spTree>
    <p:extLst>
      <p:ext uri="{BB962C8B-B14F-4D97-AF65-F5344CB8AC3E}">
        <p14:creationId xmlns:p14="http://schemas.microsoft.com/office/powerpoint/2010/main" val="18560062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norsk) - lys gradient">
    <p:bg>
      <p:bgPr>
        <a:solidFill>
          <a:schemeClr val="bg2"/>
        </a:solidFill>
        <a:effectLst/>
      </p:bgPr>
    </p:bg>
    <p:spTree>
      <p:nvGrpSpPr>
        <p:cNvPr id="1" name=""/>
        <p:cNvGrpSpPr/>
        <p:nvPr/>
      </p:nvGrpSpPr>
      <p:grpSpPr>
        <a:xfrm>
          <a:off x="0" y="0"/>
          <a:ext cx="0" cy="0"/>
          <a:chOff x="0" y="0"/>
          <a:chExt cx="0" cy="0"/>
        </a:xfrm>
      </p:grpSpPr>
      <p:sp>
        <p:nvSpPr>
          <p:cNvPr id="154" name="Plassholder for bilde 153">
            <a:extLst>
              <a:ext uri="{FF2B5EF4-FFF2-40B4-BE49-F238E27FC236}">
                <a16:creationId xmlns:a16="http://schemas.microsoft.com/office/drawing/2014/main" id="{37589B60-1E9E-DEF5-113C-EC3CD9465B98}"/>
              </a:ext>
            </a:extLst>
          </p:cNvPr>
          <p:cNvSpPr>
            <a:spLocks noGrp="1"/>
          </p:cNvSpPr>
          <p:nvPr>
            <p:ph type="pic" sz="quarter" idx="10"/>
          </p:nvPr>
        </p:nvSpPr>
        <p:spPr>
          <a:xfrm>
            <a:off x="0" y="0"/>
            <a:ext cx="12192000" cy="6858000"/>
          </a:xfrm>
          <a:custGeom>
            <a:avLst/>
            <a:gdLst>
              <a:gd name="connsiteX0" fmla="*/ 3852583 w 12192000"/>
              <a:gd name="connsiteY0" fmla="*/ 3804956 h 6858000"/>
              <a:gd name="connsiteX1" fmla="*/ 3852583 w 12192000"/>
              <a:gd name="connsiteY1" fmla="*/ 4120240 h 6858000"/>
              <a:gd name="connsiteX2" fmla="*/ 3923370 w 12192000"/>
              <a:gd name="connsiteY2" fmla="*/ 4120240 h 6858000"/>
              <a:gd name="connsiteX3" fmla="*/ 3923370 w 12192000"/>
              <a:gd name="connsiteY3" fmla="*/ 3933887 h 6858000"/>
              <a:gd name="connsiteX4" fmla="*/ 4040987 w 12192000"/>
              <a:gd name="connsiteY4" fmla="*/ 4120240 h 6858000"/>
              <a:gd name="connsiteX5" fmla="*/ 4109596 w 12192000"/>
              <a:gd name="connsiteY5" fmla="*/ 4120240 h 6858000"/>
              <a:gd name="connsiteX6" fmla="*/ 4109596 w 12192000"/>
              <a:gd name="connsiteY6" fmla="*/ 3804956 h 6858000"/>
              <a:gd name="connsiteX7" fmla="*/ 4039897 w 12192000"/>
              <a:gd name="connsiteY7" fmla="*/ 3804956 h 6858000"/>
              <a:gd name="connsiteX8" fmla="*/ 4039897 w 12192000"/>
              <a:gd name="connsiteY8" fmla="*/ 3988059 h 6858000"/>
              <a:gd name="connsiteX9" fmla="*/ 3923370 w 12192000"/>
              <a:gd name="connsiteY9" fmla="*/ 3804956 h 6858000"/>
              <a:gd name="connsiteX10" fmla="*/ 7262357 w 12192000"/>
              <a:gd name="connsiteY10" fmla="*/ 3797372 h 6858000"/>
              <a:gd name="connsiteX11" fmla="*/ 7297206 w 12192000"/>
              <a:gd name="connsiteY11" fmla="*/ 3828792 h 6858000"/>
              <a:gd name="connsiteX12" fmla="*/ 7227508 w 12192000"/>
              <a:gd name="connsiteY12" fmla="*/ 3828792 h 6858000"/>
              <a:gd name="connsiteX13" fmla="*/ 7262357 w 12192000"/>
              <a:gd name="connsiteY13" fmla="*/ 3797372 h 6858000"/>
              <a:gd name="connsiteX14" fmla="*/ 6662298 w 12192000"/>
              <a:gd name="connsiteY14" fmla="*/ 3797372 h 6858000"/>
              <a:gd name="connsiteX15" fmla="*/ 6697148 w 12192000"/>
              <a:gd name="connsiteY15" fmla="*/ 3828792 h 6858000"/>
              <a:gd name="connsiteX16" fmla="*/ 6627449 w 12192000"/>
              <a:gd name="connsiteY16" fmla="*/ 3828792 h 6858000"/>
              <a:gd name="connsiteX17" fmla="*/ 6662298 w 12192000"/>
              <a:gd name="connsiteY17" fmla="*/ 3797372 h 6858000"/>
              <a:gd name="connsiteX18" fmla="*/ 7016235 w 12192000"/>
              <a:gd name="connsiteY18" fmla="*/ 3774620 h 6858000"/>
              <a:gd name="connsiteX19" fmla="*/ 7016235 w 12192000"/>
              <a:gd name="connsiteY19" fmla="*/ 3914384 h 6858000"/>
              <a:gd name="connsiteX20" fmla="*/ 7049995 w 12192000"/>
              <a:gd name="connsiteY20" fmla="*/ 3914384 h 6858000"/>
              <a:gd name="connsiteX21" fmla="*/ 7049995 w 12192000"/>
              <a:gd name="connsiteY21" fmla="*/ 3774620 h 6858000"/>
              <a:gd name="connsiteX22" fmla="*/ 6433600 w 12192000"/>
              <a:gd name="connsiteY22" fmla="*/ 3774620 h 6858000"/>
              <a:gd name="connsiteX23" fmla="*/ 6491319 w 12192000"/>
              <a:gd name="connsiteY23" fmla="*/ 3914385 h 6858000"/>
              <a:gd name="connsiteX24" fmla="*/ 6525079 w 12192000"/>
              <a:gd name="connsiteY24" fmla="*/ 3914385 h 6858000"/>
              <a:gd name="connsiteX25" fmla="*/ 6578442 w 12192000"/>
              <a:gd name="connsiteY25" fmla="*/ 3774620 h 6858000"/>
              <a:gd name="connsiteX26" fmla="*/ 6543593 w 12192000"/>
              <a:gd name="connsiteY26" fmla="*/ 3774620 h 6858000"/>
              <a:gd name="connsiteX27" fmla="*/ 6507655 w 12192000"/>
              <a:gd name="connsiteY27" fmla="*/ 3874297 h 6858000"/>
              <a:gd name="connsiteX28" fmla="*/ 6470627 w 12192000"/>
              <a:gd name="connsiteY28" fmla="*/ 3774620 h 6858000"/>
              <a:gd name="connsiteX29" fmla="*/ 6372614 w 12192000"/>
              <a:gd name="connsiteY29" fmla="*/ 3774620 h 6858000"/>
              <a:gd name="connsiteX30" fmla="*/ 6372614 w 12192000"/>
              <a:gd name="connsiteY30" fmla="*/ 3914384 h 6858000"/>
              <a:gd name="connsiteX31" fmla="*/ 6406374 w 12192000"/>
              <a:gd name="connsiteY31" fmla="*/ 3914384 h 6858000"/>
              <a:gd name="connsiteX32" fmla="*/ 6406374 w 12192000"/>
              <a:gd name="connsiteY32" fmla="*/ 3774620 h 6858000"/>
              <a:gd name="connsiteX33" fmla="*/ 6031745 w 12192000"/>
              <a:gd name="connsiteY33" fmla="*/ 3774620 h 6858000"/>
              <a:gd name="connsiteX34" fmla="*/ 6031745 w 12192000"/>
              <a:gd name="connsiteY34" fmla="*/ 3863463 h 6858000"/>
              <a:gd name="connsiteX35" fmla="*/ 6085108 w 12192000"/>
              <a:gd name="connsiteY35" fmla="*/ 3918719 h 6858000"/>
              <a:gd name="connsiteX36" fmla="*/ 6125402 w 12192000"/>
              <a:gd name="connsiteY36" fmla="*/ 3900300 h 6858000"/>
              <a:gd name="connsiteX37" fmla="*/ 6126491 w 12192000"/>
              <a:gd name="connsiteY37" fmla="*/ 3915468 h 6858000"/>
              <a:gd name="connsiteX38" fmla="*/ 6158073 w 12192000"/>
              <a:gd name="connsiteY38" fmla="*/ 3915468 h 6858000"/>
              <a:gd name="connsiteX39" fmla="*/ 6156984 w 12192000"/>
              <a:gd name="connsiteY39" fmla="*/ 3889465 h 6858000"/>
              <a:gd name="connsiteX40" fmla="*/ 6156984 w 12192000"/>
              <a:gd name="connsiteY40" fmla="*/ 3774620 h 6858000"/>
              <a:gd name="connsiteX41" fmla="*/ 6123224 w 12192000"/>
              <a:gd name="connsiteY41" fmla="*/ 3774620 h 6858000"/>
              <a:gd name="connsiteX42" fmla="*/ 6123224 w 12192000"/>
              <a:gd name="connsiteY42" fmla="*/ 3856962 h 6858000"/>
              <a:gd name="connsiteX43" fmla="*/ 6093821 w 12192000"/>
              <a:gd name="connsiteY43" fmla="*/ 3888382 h 6858000"/>
              <a:gd name="connsiteX44" fmla="*/ 6065505 w 12192000"/>
              <a:gd name="connsiteY44" fmla="*/ 3856962 h 6858000"/>
              <a:gd name="connsiteX45" fmla="*/ 6065505 w 12192000"/>
              <a:gd name="connsiteY45" fmla="*/ 3774620 h 6858000"/>
              <a:gd name="connsiteX46" fmla="*/ 6838722 w 12192000"/>
              <a:gd name="connsiteY46" fmla="*/ 3773536 h 6858000"/>
              <a:gd name="connsiteX47" fmla="*/ 6798428 w 12192000"/>
              <a:gd name="connsiteY47" fmla="*/ 3797372 h 6858000"/>
              <a:gd name="connsiteX48" fmla="*/ 6798428 w 12192000"/>
              <a:gd name="connsiteY48" fmla="*/ 3774619 h 6858000"/>
              <a:gd name="connsiteX49" fmla="*/ 6765757 w 12192000"/>
              <a:gd name="connsiteY49" fmla="*/ 3774619 h 6858000"/>
              <a:gd name="connsiteX50" fmla="*/ 6765757 w 12192000"/>
              <a:gd name="connsiteY50" fmla="*/ 3914384 h 6858000"/>
              <a:gd name="connsiteX51" fmla="*/ 6799517 w 12192000"/>
              <a:gd name="connsiteY51" fmla="*/ 3914384 h 6858000"/>
              <a:gd name="connsiteX52" fmla="*/ 6799517 w 12192000"/>
              <a:gd name="connsiteY52" fmla="*/ 3847211 h 6858000"/>
              <a:gd name="connsiteX53" fmla="*/ 6837633 w 12192000"/>
              <a:gd name="connsiteY53" fmla="*/ 3806039 h 6858000"/>
              <a:gd name="connsiteX54" fmla="*/ 6847435 w 12192000"/>
              <a:gd name="connsiteY54" fmla="*/ 3807015 h 6858000"/>
              <a:gd name="connsiteX55" fmla="*/ 6847435 w 12192000"/>
              <a:gd name="connsiteY55" fmla="*/ 3807123 h 6858000"/>
              <a:gd name="connsiteX56" fmla="*/ 6848524 w 12192000"/>
              <a:gd name="connsiteY56" fmla="*/ 3807123 h 6858000"/>
              <a:gd name="connsiteX57" fmla="*/ 6847435 w 12192000"/>
              <a:gd name="connsiteY57" fmla="*/ 3807015 h 6858000"/>
              <a:gd name="connsiteX58" fmla="*/ 6847435 w 12192000"/>
              <a:gd name="connsiteY58" fmla="*/ 3774619 h 6858000"/>
              <a:gd name="connsiteX59" fmla="*/ 6838722 w 12192000"/>
              <a:gd name="connsiteY59" fmla="*/ 3773536 h 6858000"/>
              <a:gd name="connsiteX60" fmla="*/ 7262357 w 12192000"/>
              <a:gd name="connsiteY60" fmla="*/ 3770286 h 6858000"/>
              <a:gd name="connsiteX61" fmla="*/ 7193748 w 12192000"/>
              <a:gd name="connsiteY61" fmla="*/ 3843961 h 6858000"/>
              <a:gd name="connsiteX62" fmla="*/ 7265624 w 12192000"/>
              <a:gd name="connsiteY62" fmla="*/ 3918719 h 6858000"/>
              <a:gd name="connsiteX63" fmla="*/ 7328788 w 12192000"/>
              <a:gd name="connsiteY63" fmla="*/ 3874297 h 6858000"/>
              <a:gd name="connsiteX64" fmla="*/ 7299384 w 12192000"/>
              <a:gd name="connsiteY64" fmla="*/ 3865630 h 6858000"/>
              <a:gd name="connsiteX65" fmla="*/ 7264535 w 12192000"/>
              <a:gd name="connsiteY65" fmla="*/ 3890549 h 6858000"/>
              <a:gd name="connsiteX66" fmla="*/ 7226419 w 12192000"/>
              <a:gd name="connsiteY66" fmla="*/ 3853712 h 6858000"/>
              <a:gd name="connsiteX67" fmla="*/ 7329878 w 12192000"/>
              <a:gd name="connsiteY67" fmla="*/ 3853712 h 6858000"/>
              <a:gd name="connsiteX68" fmla="*/ 7330967 w 12192000"/>
              <a:gd name="connsiteY68" fmla="*/ 3842877 h 6858000"/>
              <a:gd name="connsiteX69" fmla="*/ 7262357 w 12192000"/>
              <a:gd name="connsiteY69" fmla="*/ 3770286 h 6858000"/>
              <a:gd name="connsiteX70" fmla="*/ 6662298 w 12192000"/>
              <a:gd name="connsiteY70" fmla="*/ 3770286 h 6858000"/>
              <a:gd name="connsiteX71" fmla="*/ 6593689 w 12192000"/>
              <a:gd name="connsiteY71" fmla="*/ 3843961 h 6858000"/>
              <a:gd name="connsiteX72" fmla="*/ 6665565 w 12192000"/>
              <a:gd name="connsiteY72" fmla="*/ 3918719 h 6858000"/>
              <a:gd name="connsiteX73" fmla="*/ 6728730 w 12192000"/>
              <a:gd name="connsiteY73" fmla="*/ 3874297 h 6858000"/>
              <a:gd name="connsiteX74" fmla="*/ 6699326 w 12192000"/>
              <a:gd name="connsiteY74" fmla="*/ 3865630 h 6858000"/>
              <a:gd name="connsiteX75" fmla="*/ 6664477 w 12192000"/>
              <a:gd name="connsiteY75" fmla="*/ 3890549 h 6858000"/>
              <a:gd name="connsiteX76" fmla="*/ 6626360 w 12192000"/>
              <a:gd name="connsiteY76" fmla="*/ 3853712 h 6858000"/>
              <a:gd name="connsiteX77" fmla="*/ 6729819 w 12192000"/>
              <a:gd name="connsiteY77" fmla="*/ 3853712 h 6858000"/>
              <a:gd name="connsiteX78" fmla="*/ 6730908 w 12192000"/>
              <a:gd name="connsiteY78" fmla="*/ 3842877 h 6858000"/>
              <a:gd name="connsiteX79" fmla="*/ 6662298 w 12192000"/>
              <a:gd name="connsiteY79" fmla="*/ 3770286 h 6858000"/>
              <a:gd name="connsiteX80" fmla="*/ 6277868 w 12192000"/>
              <a:gd name="connsiteY80" fmla="*/ 3770286 h 6858000"/>
              <a:gd name="connsiteX81" fmla="*/ 6236484 w 12192000"/>
              <a:gd name="connsiteY81" fmla="*/ 3793039 h 6858000"/>
              <a:gd name="connsiteX82" fmla="*/ 6236484 w 12192000"/>
              <a:gd name="connsiteY82" fmla="*/ 3774620 h 6858000"/>
              <a:gd name="connsiteX83" fmla="*/ 6203813 w 12192000"/>
              <a:gd name="connsiteY83" fmla="*/ 3774620 h 6858000"/>
              <a:gd name="connsiteX84" fmla="*/ 6203813 w 12192000"/>
              <a:gd name="connsiteY84" fmla="*/ 3914385 h 6858000"/>
              <a:gd name="connsiteX85" fmla="*/ 6236484 w 12192000"/>
              <a:gd name="connsiteY85" fmla="*/ 3914385 h 6858000"/>
              <a:gd name="connsiteX86" fmla="*/ 6236484 w 12192000"/>
              <a:gd name="connsiteY86" fmla="*/ 3834209 h 6858000"/>
              <a:gd name="connsiteX87" fmla="*/ 6265888 w 12192000"/>
              <a:gd name="connsiteY87" fmla="*/ 3800623 h 6858000"/>
              <a:gd name="connsiteX88" fmla="*/ 6295292 w 12192000"/>
              <a:gd name="connsiteY88" fmla="*/ 3832043 h 6858000"/>
              <a:gd name="connsiteX89" fmla="*/ 6295292 w 12192000"/>
              <a:gd name="connsiteY89" fmla="*/ 3914385 h 6858000"/>
              <a:gd name="connsiteX90" fmla="*/ 6329052 w 12192000"/>
              <a:gd name="connsiteY90" fmla="*/ 3914385 h 6858000"/>
              <a:gd name="connsiteX91" fmla="*/ 6329052 w 12192000"/>
              <a:gd name="connsiteY91" fmla="*/ 3825542 h 6858000"/>
              <a:gd name="connsiteX92" fmla="*/ 6277868 w 12192000"/>
              <a:gd name="connsiteY92" fmla="*/ 3770286 h 6858000"/>
              <a:gd name="connsiteX93" fmla="*/ 6923667 w 12192000"/>
              <a:gd name="connsiteY93" fmla="*/ 3769202 h 6858000"/>
              <a:gd name="connsiteX94" fmla="*/ 6871393 w 12192000"/>
              <a:gd name="connsiteY94" fmla="*/ 3814707 h 6858000"/>
              <a:gd name="connsiteX95" fmla="*/ 6909510 w 12192000"/>
              <a:gd name="connsiteY95" fmla="*/ 3855878 h 6858000"/>
              <a:gd name="connsiteX96" fmla="*/ 6930201 w 12192000"/>
              <a:gd name="connsiteY96" fmla="*/ 3860212 h 6858000"/>
              <a:gd name="connsiteX97" fmla="*/ 6946537 w 12192000"/>
              <a:gd name="connsiteY97" fmla="*/ 3875380 h 6858000"/>
              <a:gd name="connsiteX98" fmla="*/ 6925845 w 12192000"/>
              <a:gd name="connsiteY98" fmla="*/ 3891632 h 6858000"/>
              <a:gd name="connsiteX99" fmla="*/ 6897530 w 12192000"/>
              <a:gd name="connsiteY99" fmla="*/ 3867796 h 6858000"/>
              <a:gd name="connsiteX100" fmla="*/ 6868126 w 12192000"/>
              <a:gd name="connsiteY100" fmla="*/ 3874297 h 6858000"/>
              <a:gd name="connsiteX101" fmla="*/ 6925845 w 12192000"/>
              <a:gd name="connsiteY101" fmla="*/ 3916551 h 6858000"/>
              <a:gd name="connsiteX102" fmla="*/ 6979208 w 12192000"/>
              <a:gd name="connsiteY102" fmla="*/ 3872130 h 6858000"/>
              <a:gd name="connsiteX103" fmla="*/ 6938914 w 12192000"/>
              <a:gd name="connsiteY103" fmla="*/ 3829875 h 6858000"/>
              <a:gd name="connsiteX104" fmla="*/ 6917133 w 12192000"/>
              <a:gd name="connsiteY104" fmla="*/ 3825541 h 6858000"/>
              <a:gd name="connsiteX105" fmla="*/ 6902975 w 12192000"/>
              <a:gd name="connsiteY105" fmla="*/ 3811457 h 6858000"/>
              <a:gd name="connsiteX106" fmla="*/ 6923667 w 12192000"/>
              <a:gd name="connsiteY106" fmla="*/ 3795205 h 6858000"/>
              <a:gd name="connsiteX107" fmla="*/ 6949804 w 12192000"/>
              <a:gd name="connsiteY107" fmla="*/ 3815790 h 6858000"/>
              <a:gd name="connsiteX108" fmla="*/ 6978119 w 12192000"/>
              <a:gd name="connsiteY108" fmla="*/ 3808206 h 6858000"/>
              <a:gd name="connsiteX109" fmla="*/ 6923667 w 12192000"/>
              <a:gd name="connsiteY109" fmla="*/ 3769202 h 6858000"/>
              <a:gd name="connsiteX110" fmla="*/ 7378884 w 12192000"/>
              <a:gd name="connsiteY110" fmla="*/ 3733448 h 6858000"/>
              <a:gd name="connsiteX111" fmla="*/ 7378884 w 12192000"/>
              <a:gd name="connsiteY111" fmla="*/ 3754034 h 6858000"/>
              <a:gd name="connsiteX112" fmla="*/ 7357104 w 12192000"/>
              <a:gd name="connsiteY112" fmla="*/ 3775703 h 6858000"/>
              <a:gd name="connsiteX113" fmla="*/ 7349480 w 12192000"/>
              <a:gd name="connsiteY113" fmla="*/ 3775703 h 6858000"/>
              <a:gd name="connsiteX114" fmla="*/ 7349480 w 12192000"/>
              <a:gd name="connsiteY114" fmla="*/ 3804956 h 6858000"/>
              <a:gd name="connsiteX115" fmla="*/ 7375617 w 12192000"/>
              <a:gd name="connsiteY115" fmla="*/ 3804956 h 6858000"/>
              <a:gd name="connsiteX116" fmla="*/ 7375617 w 12192000"/>
              <a:gd name="connsiteY116" fmla="*/ 3875380 h 6858000"/>
              <a:gd name="connsiteX117" fmla="*/ 7418089 w 12192000"/>
              <a:gd name="connsiteY117" fmla="*/ 3916551 h 6858000"/>
              <a:gd name="connsiteX118" fmla="*/ 7438781 w 12192000"/>
              <a:gd name="connsiteY118" fmla="*/ 3912217 h 6858000"/>
              <a:gd name="connsiteX119" fmla="*/ 7438781 w 12192000"/>
              <a:gd name="connsiteY119" fmla="*/ 3885131 h 6858000"/>
              <a:gd name="connsiteX120" fmla="*/ 7426802 w 12192000"/>
              <a:gd name="connsiteY120" fmla="*/ 3886214 h 6858000"/>
              <a:gd name="connsiteX121" fmla="*/ 7409377 w 12192000"/>
              <a:gd name="connsiteY121" fmla="*/ 3868879 h 6858000"/>
              <a:gd name="connsiteX122" fmla="*/ 7409377 w 12192000"/>
              <a:gd name="connsiteY122" fmla="*/ 3803872 h 6858000"/>
              <a:gd name="connsiteX123" fmla="*/ 7438781 w 12192000"/>
              <a:gd name="connsiteY123" fmla="*/ 3803872 h 6858000"/>
              <a:gd name="connsiteX124" fmla="*/ 7438781 w 12192000"/>
              <a:gd name="connsiteY124" fmla="*/ 3774619 h 6858000"/>
              <a:gd name="connsiteX125" fmla="*/ 7409377 w 12192000"/>
              <a:gd name="connsiteY125" fmla="*/ 3774619 h 6858000"/>
              <a:gd name="connsiteX126" fmla="*/ 7409377 w 12192000"/>
              <a:gd name="connsiteY126" fmla="*/ 3733448 h 6858000"/>
              <a:gd name="connsiteX127" fmla="*/ 7108803 w 12192000"/>
              <a:gd name="connsiteY127" fmla="*/ 3733448 h 6858000"/>
              <a:gd name="connsiteX128" fmla="*/ 7108803 w 12192000"/>
              <a:gd name="connsiteY128" fmla="*/ 3754034 h 6858000"/>
              <a:gd name="connsiteX129" fmla="*/ 7087022 w 12192000"/>
              <a:gd name="connsiteY129" fmla="*/ 3775703 h 6858000"/>
              <a:gd name="connsiteX130" fmla="*/ 7079399 w 12192000"/>
              <a:gd name="connsiteY130" fmla="*/ 3775703 h 6858000"/>
              <a:gd name="connsiteX131" fmla="*/ 7079399 w 12192000"/>
              <a:gd name="connsiteY131" fmla="*/ 3804956 h 6858000"/>
              <a:gd name="connsiteX132" fmla="*/ 7105536 w 12192000"/>
              <a:gd name="connsiteY132" fmla="*/ 3804956 h 6858000"/>
              <a:gd name="connsiteX133" fmla="*/ 7105536 w 12192000"/>
              <a:gd name="connsiteY133" fmla="*/ 3875380 h 6858000"/>
              <a:gd name="connsiteX134" fmla="*/ 7148008 w 12192000"/>
              <a:gd name="connsiteY134" fmla="*/ 3916551 h 6858000"/>
              <a:gd name="connsiteX135" fmla="*/ 7168700 w 12192000"/>
              <a:gd name="connsiteY135" fmla="*/ 3912217 h 6858000"/>
              <a:gd name="connsiteX136" fmla="*/ 7168700 w 12192000"/>
              <a:gd name="connsiteY136" fmla="*/ 3885131 h 6858000"/>
              <a:gd name="connsiteX137" fmla="*/ 7156721 w 12192000"/>
              <a:gd name="connsiteY137" fmla="*/ 3886214 h 6858000"/>
              <a:gd name="connsiteX138" fmla="*/ 7139296 w 12192000"/>
              <a:gd name="connsiteY138" fmla="*/ 3868879 h 6858000"/>
              <a:gd name="connsiteX139" fmla="*/ 7139296 w 12192000"/>
              <a:gd name="connsiteY139" fmla="*/ 3803872 h 6858000"/>
              <a:gd name="connsiteX140" fmla="*/ 7168700 w 12192000"/>
              <a:gd name="connsiteY140" fmla="*/ 3803872 h 6858000"/>
              <a:gd name="connsiteX141" fmla="*/ 7168700 w 12192000"/>
              <a:gd name="connsiteY141" fmla="*/ 3774619 h 6858000"/>
              <a:gd name="connsiteX142" fmla="*/ 7139296 w 12192000"/>
              <a:gd name="connsiteY142" fmla="*/ 3774619 h 6858000"/>
              <a:gd name="connsiteX143" fmla="*/ 7139296 w 12192000"/>
              <a:gd name="connsiteY143" fmla="*/ 3733448 h 6858000"/>
              <a:gd name="connsiteX144" fmla="*/ 7032570 w 12192000"/>
              <a:gd name="connsiteY144" fmla="*/ 3703112 h 6858000"/>
              <a:gd name="connsiteX145" fmla="*/ 7010790 w 12192000"/>
              <a:gd name="connsiteY145" fmla="*/ 3724781 h 6858000"/>
              <a:gd name="connsiteX146" fmla="*/ 7032570 w 12192000"/>
              <a:gd name="connsiteY146" fmla="*/ 3746450 h 6858000"/>
              <a:gd name="connsiteX147" fmla="*/ 7054351 w 12192000"/>
              <a:gd name="connsiteY147" fmla="*/ 3724781 h 6858000"/>
              <a:gd name="connsiteX148" fmla="*/ 7032570 w 12192000"/>
              <a:gd name="connsiteY148" fmla="*/ 3703112 h 6858000"/>
              <a:gd name="connsiteX149" fmla="*/ 6390039 w 12192000"/>
              <a:gd name="connsiteY149" fmla="*/ 3703112 h 6858000"/>
              <a:gd name="connsiteX150" fmla="*/ 6368258 w 12192000"/>
              <a:gd name="connsiteY150" fmla="*/ 3724781 h 6858000"/>
              <a:gd name="connsiteX151" fmla="*/ 6390039 w 12192000"/>
              <a:gd name="connsiteY151" fmla="*/ 3746450 h 6858000"/>
              <a:gd name="connsiteX152" fmla="*/ 6411820 w 12192000"/>
              <a:gd name="connsiteY152" fmla="*/ 3724781 h 6858000"/>
              <a:gd name="connsiteX153" fmla="*/ 6390039 w 12192000"/>
              <a:gd name="connsiteY153" fmla="*/ 3703112 h 6858000"/>
              <a:gd name="connsiteX154" fmla="*/ 4364431 w 12192000"/>
              <a:gd name="connsiteY154" fmla="*/ 3482089 h 6858000"/>
              <a:gd name="connsiteX155" fmla="*/ 4364431 w 12192000"/>
              <a:gd name="connsiteY155" fmla="*/ 3797372 h 6858000"/>
              <a:gd name="connsiteX156" fmla="*/ 4434129 w 12192000"/>
              <a:gd name="connsiteY156" fmla="*/ 3797372 h 6858000"/>
              <a:gd name="connsiteX157" fmla="*/ 4434129 w 12192000"/>
              <a:gd name="connsiteY157" fmla="*/ 3618603 h 6858000"/>
              <a:gd name="connsiteX158" fmla="*/ 4498382 w 12192000"/>
              <a:gd name="connsiteY158" fmla="*/ 3793039 h 6858000"/>
              <a:gd name="connsiteX159" fmla="*/ 4549567 w 12192000"/>
              <a:gd name="connsiteY159" fmla="*/ 3793039 h 6858000"/>
              <a:gd name="connsiteX160" fmla="*/ 4613820 w 12192000"/>
              <a:gd name="connsiteY160" fmla="*/ 3620770 h 6858000"/>
              <a:gd name="connsiteX161" fmla="*/ 4613820 w 12192000"/>
              <a:gd name="connsiteY161" fmla="*/ 3797372 h 6858000"/>
              <a:gd name="connsiteX162" fmla="*/ 4682430 w 12192000"/>
              <a:gd name="connsiteY162" fmla="*/ 3797372 h 6858000"/>
              <a:gd name="connsiteX163" fmla="*/ 4682430 w 12192000"/>
              <a:gd name="connsiteY163" fmla="*/ 3482089 h 6858000"/>
              <a:gd name="connsiteX164" fmla="*/ 4598574 w 12192000"/>
              <a:gd name="connsiteY164" fmla="*/ 3482089 h 6858000"/>
              <a:gd name="connsiteX165" fmla="*/ 4524519 w 12192000"/>
              <a:gd name="connsiteY165" fmla="*/ 3680360 h 6858000"/>
              <a:gd name="connsiteX166" fmla="*/ 4451554 w 12192000"/>
              <a:gd name="connsiteY166" fmla="*/ 3482089 h 6858000"/>
              <a:gd name="connsiteX167" fmla="*/ 7506302 w 12192000"/>
              <a:gd name="connsiteY167" fmla="*/ 3463670 h 6858000"/>
              <a:gd name="connsiteX168" fmla="*/ 7506302 w 12192000"/>
              <a:gd name="connsiteY168" fmla="*/ 3470171 h 6858000"/>
              <a:gd name="connsiteX169" fmla="*/ 7471453 w 12192000"/>
              <a:gd name="connsiteY169" fmla="*/ 3507008 h 6858000"/>
              <a:gd name="connsiteX170" fmla="*/ 7450761 w 12192000"/>
              <a:gd name="connsiteY170" fmla="*/ 3488589 h 6858000"/>
              <a:gd name="connsiteX171" fmla="*/ 7469275 w 12192000"/>
              <a:gd name="connsiteY171" fmla="*/ 3469087 h 6858000"/>
              <a:gd name="connsiteX172" fmla="*/ 8145566 w 12192000"/>
              <a:gd name="connsiteY172" fmla="*/ 3413831 h 6858000"/>
              <a:gd name="connsiteX173" fmla="*/ 8181505 w 12192000"/>
              <a:gd name="connsiteY173" fmla="*/ 3452835 h 6858000"/>
              <a:gd name="connsiteX174" fmla="*/ 8145566 w 12192000"/>
              <a:gd name="connsiteY174" fmla="*/ 3492923 h 6858000"/>
              <a:gd name="connsiteX175" fmla="*/ 8108539 w 12192000"/>
              <a:gd name="connsiteY175" fmla="*/ 3452835 h 6858000"/>
              <a:gd name="connsiteX176" fmla="*/ 8145566 w 12192000"/>
              <a:gd name="connsiteY176" fmla="*/ 3413831 h 6858000"/>
              <a:gd name="connsiteX177" fmla="*/ 7654411 w 12192000"/>
              <a:gd name="connsiteY177" fmla="*/ 3413831 h 6858000"/>
              <a:gd name="connsiteX178" fmla="*/ 7692527 w 12192000"/>
              <a:gd name="connsiteY178" fmla="*/ 3457169 h 6858000"/>
              <a:gd name="connsiteX179" fmla="*/ 7654411 w 12192000"/>
              <a:gd name="connsiteY179" fmla="*/ 3501590 h 6858000"/>
              <a:gd name="connsiteX180" fmla="*/ 7616294 w 12192000"/>
              <a:gd name="connsiteY180" fmla="*/ 3457169 h 6858000"/>
              <a:gd name="connsiteX181" fmla="*/ 7654411 w 12192000"/>
              <a:gd name="connsiteY181" fmla="*/ 3413831 h 6858000"/>
              <a:gd name="connsiteX182" fmla="*/ 6103621 w 12192000"/>
              <a:gd name="connsiteY182" fmla="*/ 3413831 h 6858000"/>
              <a:gd name="connsiteX183" fmla="*/ 6141738 w 12192000"/>
              <a:gd name="connsiteY183" fmla="*/ 3457169 h 6858000"/>
              <a:gd name="connsiteX184" fmla="*/ 6103621 w 12192000"/>
              <a:gd name="connsiteY184" fmla="*/ 3501590 h 6858000"/>
              <a:gd name="connsiteX185" fmla="*/ 6065505 w 12192000"/>
              <a:gd name="connsiteY185" fmla="*/ 3457169 h 6858000"/>
              <a:gd name="connsiteX186" fmla="*/ 6103621 w 12192000"/>
              <a:gd name="connsiteY186" fmla="*/ 3413831 h 6858000"/>
              <a:gd name="connsiteX187" fmla="*/ 6353012 w 12192000"/>
              <a:gd name="connsiteY187" fmla="*/ 3412748 h 6858000"/>
              <a:gd name="connsiteX188" fmla="*/ 6392217 w 12192000"/>
              <a:gd name="connsiteY188" fmla="*/ 3457170 h 6858000"/>
              <a:gd name="connsiteX189" fmla="*/ 6353012 w 12192000"/>
              <a:gd name="connsiteY189" fmla="*/ 3501591 h 6858000"/>
              <a:gd name="connsiteX190" fmla="*/ 6313806 w 12192000"/>
              <a:gd name="connsiteY190" fmla="*/ 3457170 h 6858000"/>
              <a:gd name="connsiteX191" fmla="*/ 6353012 w 12192000"/>
              <a:gd name="connsiteY191" fmla="*/ 3412748 h 6858000"/>
              <a:gd name="connsiteX192" fmla="*/ 8316545 w 12192000"/>
              <a:gd name="connsiteY192" fmla="*/ 3410581 h 6858000"/>
              <a:gd name="connsiteX193" fmla="*/ 8351395 w 12192000"/>
              <a:gd name="connsiteY193" fmla="*/ 3442001 h 6858000"/>
              <a:gd name="connsiteX194" fmla="*/ 8281696 w 12192000"/>
              <a:gd name="connsiteY194" fmla="*/ 3442001 h 6858000"/>
              <a:gd name="connsiteX195" fmla="*/ 8316545 w 12192000"/>
              <a:gd name="connsiteY195" fmla="*/ 3410581 h 6858000"/>
              <a:gd name="connsiteX196" fmla="*/ 7819944 w 12192000"/>
              <a:gd name="connsiteY196" fmla="*/ 3410581 h 6858000"/>
              <a:gd name="connsiteX197" fmla="*/ 7854794 w 12192000"/>
              <a:gd name="connsiteY197" fmla="*/ 3442001 h 6858000"/>
              <a:gd name="connsiteX198" fmla="*/ 7785095 w 12192000"/>
              <a:gd name="connsiteY198" fmla="*/ 3442001 h 6858000"/>
              <a:gd name="connsiteX199" fmla="*/ 7819944 w 12192000"/>
              <a:gd name="connsiteY199" fmla="*/ 3410581 h 6858000"/>
              <a:gd name="connsiteX200" fmla="*/ 6859413 w 12192000"/>
              <a:gd name="connsiteY200" fmla="*/ 3410581 h 6858000"/>
              <a:gd name="connsiteX201" fmla="*/ 6894263 w 12192000"/>
              <a:gd name="connsiteY201" fmla="*/ 3442001 h 6858000"/>
              <a:gd name="connsiteX202" fmla="*/ 6824564 w 12192000"/>
              <a:gd name="connsiteY202" fmla="*/ 3442001 h 6858000"/>
              <a:gd name="connsiteX203" fmla="*/ 6859413 w 12192000"/>
              <a:gd name="connsiteY203" fmla="*/ 3410581 h 6858000"/>
              <a:gd name="connsiteX204" fmla="*/ 8003992 w 12192000"/>
              <a:gd name="connsiteY204" fmla="*/ 3387829 h 6858000"/>
              <a:gd name="connsiteX205" fmla="*/ 8003992 w 12192000"/>
              <a:gd name="connsiteY205" fmla="*/ 3527593 h 6858000"/>
              <a:gd name="connsiteX206" fmla="*/ 8037752 w 12192000"/>
              <a:gd name="connsiteY206" fmla="*/ 3527593 h 6858000"/>
              <a:gd name="connsiteX207" fmla="*/ 8037752 w 12192000"/>
              <a:gd name="connsiteY207" fmla="*/ 3387829 h 6858000"/>
              <a:gd name="connsiteX208" fmla="*/ 6613291 w 12192000"/>
              <a:gd name="connsiteY208" fmla="*/ 3387829 h 6858000"/>
              <a:gd name="connsiteX209" fmla="*/ 6613291 w 12192000"/>
              <a:gd name="connsiteY209" fmla="*/ 3527593 h 6858000"/>
              <a:gd name="connsiteX210" fmla="*/ 6647051 w 12192000"/>
              <a:gd name="connsiteY210" fmla="*/ 3527593 h 6858000"/>
              <a:gd name="connsiteX211" fmla="*/ 6647051 w 12192000"/>
              <a:gd name="connsiteY211" fmla="*/ 3387829 h 6858000"/>
              <a:gd name="connsiteX212" fmla="*/ 6211436 w 12192000"/>
              <a:gd name="connsiteY212" fmla="*/ 3387829 h 6858000"/>
              <a:gd name="connsiteX213" fmla="*/ 6211436 w 12192000"/>
              <a:gd name="connsiteY213" fmla="*/ 3527593 h 6858000"/>
              <a:gd name="connsiteX214" fmla="*/ 6245196 w 12192000"/>
              <a:gd name="connsiteY214" fmla="*/ 3527593 h 6858000"/>
              <a:gd name="connsiteX215" fmla="*/ 6245196 w 12192000"/>
              <a:gd name="connsiteY215" fmla="*/ 3387829 h 6858000"/>
              <a:gd name="connsiteX216" fmla="*/ 6439045 w 12192000"/>
              <a:gd name="connsiteY216" fmla="*/ 3387828 h 6858000"/>
              <a:gd name="connsiteX217" fmla="*/ 6496764 w 12192000"/>
              <a:gd name="connsiteY217" fmla="*/ 3527593 h 6858000"/>
              <a:gd name="connsiteX218" fmla="*/ 6530524 w 12192000"/>
              <a:gd name="connsiteY218" fmla="*/ 3527593 h 6858000"/>
              <a:gd name="connsiteX219" fmla="*/ 6583887 w 12192000"/>
              <a:gd name="connsiteY219" fmla="*/ 3387828 h 6858000"/>
              <a:gd name="connsiteX220" fmla="*/ 6549038 w 12192000"/>
              <a:gd name="connsiteY220" fmla="*/ 3387828 h 6858000"/>
              <a:gd name="connsiteX221" fmla="*/ 6513100 w 12192000"/>
              <a:gd name="connsiteY221" fmla="*/ 3487505 h 6858000"/>
              <a:gd name="connsiteX222" fmla="*/ 6476072 w 12192000"/>
              <a:gd name="connsiteY222" fmla="*/ 3387828 h 6858000"/>
              <a:gd name="connsiteX223" fmla="*/ 8139032 w 12192000"/>
              <a:gd name="connsiteY223" fmla="*/ 3384578 h 6858000"/>
              <a:gd name="connsiteX224" fmla="*/ 8073690 w 12192000"/>
              <a:gd name="connsiteY224" fmla="*/ 3452835 h 6858000"/>
              <a:gd name="connsiteX225" fmla="*/ 8139032 w 12192000"/>
              <a:gd name="connsiteY225" fmla="*/ 3521093 h 6858000"/>
              <a:gd name="connsiteX226" fmla="*/ 8180416 w 12192000"/>
              <a:gd name="connsiteY226" fmla="*/ 3500507 h 6858000"/>
              <a:gd name="connsiteX227" fmla="*/ 8180416 w 12192000"/>
              <a:gd name="connsiteY227" fmla="*/ 3515675 h 6858000"/>
              <a:gd name="connsiteX228" fmla="*/ 8140121 w 12192000"/>
              <a:gd name="connsiteY228" fmla="*/ 3557930 h 6858000"/>
              <a:gd name="connsiteX229" fmla="*/ 8105272 w 12192000"/>
              <a:gd name="connsiteY229" fmla="*/ 3527593 h 6858000"/>
              <a:gd name="connsiteX230" fmla="*/ 8073690 w 12192000"/>
              <a:gd name="connsiteY230" fmla="*/ 3536261 h 6858000"/>
              <a:gd name="connsiteX231" fmla="*/ 8141210 w 12192000"/>
              <a:gd name="connsiteY231" fmla="*/ 3587183 h 6858000"/>
              <a:gd name="connsiteX232" fmla="*/ 8213087 w 12192000"/>
              <a:gd name="connsiteY232" fmla="*/ 3514592 h 6858000"/>
              <a:gd name="connsiteX233" fmla="*/ 8213087 w 12192000"/>
              <a:gd name="connsiteY233" fmla="*/ 3387828 h 6858000"/>
              <a:gd name="connsiteX234" fmla="*/ 8180416 w 12192000"/>
              <a:gd name="connsiteY234" fmla="*/ 3387828 h 6858000"/>
              <a:gd name="connsiteX235" fmla="*/ 8180416 w 12192000"/>
              <a:gd name="connsiteY235" fmla="*/ 3405163 h 6858000"/>
              <a:gd name="connsiteX236" fmla="*/ 8139032 w 12192000"/>
              <a:gd name="connsiteY236" fmla="*/ 3384578 h 6858000"/>
              <a:gd name="connsiteX237" fmla="*/ 7660945 w 12192000"/>
              <a:gd name="connsiteY237" fmla="*/ 3384578 h 6858000"/>
              <a:gd name="connsiteX238" fmla="*/ 7616294 w 12192000"/>
              <a:gd name="connsiteY238" fmla="*/ 3406247 h 6858000"/>
              <a:gd name="connsiteX239" fmla="*/ 7616294 w 12192000"/>
              <a:gd name="connsiteY239" fmla="*/ 3387828 h 6858000"/>
              <a:gd name="connsiteX240" fmla="*/ 7583623 w 12192000"/>
              <a:gd name="connsiteY240" fmla="*/ 3387828 h 6858000"/>
              <a:gd name="connsiteX241" fmla="*/ 7583623 w 12192000"/>
              <a:gd name="connsiteY241" fmla="*/ 3581766 h 6858000"/>
              <a:gd name="connsiteX242" fmla="*/ 7617383 w 12192000"/>
              <a:gd name="connsiteY242" fmla="*/ 3581766 h 6858000"/>
              <a:gd name="connsiteX243" fmla="*/ 7617383 w 12192000"/>
              <a:gd name="connsiteY243" fmla="*/ 3511341 h 6858000"/>
              <a:gd name="connsiteX244" fmla="*/ 7659856 w 12192000"/>
              <a:gd name="connsiteY244" fmla="*/ 3530844 h 6858000"/>
              <a:gd name="connsiteX245" fmla="*/ 7726287 w 12192000"/>
              <a:gd name="connsiteY245" fmla="*/ 3457169 h 6858000"/>
              <a:gd name="connsiteX246" fmla="*/ 7660945 w 12192000"/>
              <a:gd name="connsiteY246" fmla="*/ 3384578 h 6858000"/>
              <a:gd name="connsiteX247" fmla="*/ 8316545 w 12192000"/>
              <a:gd name="connsiteY247" fmla="*/ 3383495 h 6858000"/>
              <a:gd name="connsiteX248" fmla="*/ 8247936 w 12192000"/>
              <a:gd name="connsiteY248" fmla="*/ 3457170 h 6858000"/>
              <a:gd name="connsiteX249" fmla="*/ 8319812 w 12192000"/>
              <a:gd name="connsiteY249" fmla="*/ 3531928 h 6858000"/>
              <a:gd name="connsiteX250" fmla="*/ 8382977 w 12192000"/>
              <a:gd name="connsiteY250" fmla="*/ 3487506 h 6858000"/>
              <a:gd name="connsiteX251" fmla="*/ 8353573 w 12192000"/>
              <a:gd name="connsiteY251" fmla="*/ 3478838 h 6858000"/>
              <a:gd name="connsiteX252" fmla="*/ 8318724 w 12192000"/>
              <a:gd name="connsiteY252" fmla="*/ 3503758 h 6858000"/>
              <a:gd name="connsiteX253" fmla="*/ 8280607 w 12192000"/>
              <a:gd name="connsiteY253" fmla="*/ 3466921 h 6858000"/>
              <a:gd name="connsiteX254" fmla="*/ 8384066 w 12192000"/>
              <a:gd name="connsiteY254" fmla="*/ 3466921 h 6858000"/>
              <a:gd name="connsiteX255" fmla="*/ 8385155 w 12192000"/>
              <a:gd name="connsiteY255" fmla="*/ 3456086 h 6858000"/>
              <a:gd name="connsiteX256" fmla="*/ 8316545 w 12192000"/>
              <a:gd name="connsiteY256" fmla="*/ 3383495 h 6858000"/>
              <a:gd name="connsiteX257" fmla="*/ 7819944 w 12192000"/>
              <a:gd name="connsiteY257" fmla="*/ 3383495 h 6858000"/>
              <a:gd name="connsiteX258" fmla="*/ 7751335 w 12192000"/>
              <a:gd name="connsiteY258" fmla="*/ 3457170 h 6858000"/>
              <a:gd name="connsiteX259" fmla="*/ 7823211 w 12192000"/>
              <a:gd name="connsiteY259" fmla="*/ 3531928 h 6858000"/>
              <a:gd name="connsiteX260" fmla="*/ 7886375 w 12192000"/>
              <a:gd name="connsiteY260" fmla="*/ 3487506 h 6858000"/>
              <a:gd name="connsiteX261" fmla="*/ 7856971 w 12192000"/>
              <a:gd name="connsiteY261" fmla="*/ 3478838 h 6858000"/>
              <a:gd name="connsiteX262" fmla="*/ 7822122 w 12192000"/>
              <a:gd name="connsiteY262" fmla="*/ 3503758 h 6858000"/>
              <a:gd name="connsiteX263" fmla="*/ 7784006 w 12192000"/>
              <a:gd name="connsiteY263" fmla="*/ 3466921 h 6858000"/>
              <a:gd name="connsiteX264" fmla="*/ 7887465 w 12192000"/>
              <a:gd name="connsiteY264" fmla="*/ 3466921 h 6858000"/>
              <a:gd name="connsiteX265" fmla="*/ 7888554 w 12192000"/>
              <a:gd name="connsiteY265" fmla="*/ 3456086 h 6858000"/>
              <a:gd name="connsiteX266" fmla="*/ 7819944 w 12192000"/>
              <a:gd name="connsiteY266" fmla="*/ 3383495 h 6858000"/>
              <a:gd name="connsiteX267" fmla="*/ 7480165 w 12192000"/>
              <a:gd name="connsiteY267" fmla="*/ 3383495 h 6858000"/>
              <a:gd name="connsiteX268" fmla="*/ 7421357 w 12192000"/>
              <a:gd name="connsiteY268" fmla="*/ 3429000 h 6858000"/>
              <a:gd name="connsiteX269" fmla="*/ 7451850 w 12192000"/>
              <a:gd name="connsiteY269" fmla="*/ 3435501 h 6858000"/>
              <a:gd name="connsiteX270" fmla="*/ 7481254 w 12192000"/>
              <a:gd name="connsiteY270" fmla="*/ 3410581 h 6858000"/>
              <a:gd name="connsiteX271" fmla="*/ 7507391 w 12192000"/>
              <a:gd name="connsiteY271" fmla="*/ 3432250 h 6858000"/>
              <a:gd name="connsiteX272" fmla="*/ 7496500 w 12192000"/>
              <a:gd name="connsiteY272" fmla="*/ 3442001 h 6858000"/>
              <a:gd name="connsiteX273" fmla="*/ 7460562 w 12192000"/>
              <a:gd name="connsiteY273" fmla="*/ 3447418 h 6858000"/>
              <a:gd name="connsiteX274" fmla="*/ 7418090 w 12192000"/>
              <a:gd name="connsiteY274" fmla="*/ 3489673 h 6858000"/>
              <a:gd name="connsiteX275" fmla="*/ 7466008 w 12192000"/>
              <a:gd name="connsiteY275" fmla="*/ 3531928 h 6858000"/>
              <a:gd name="connsiteX276" fmla="*/ 7509569 w 12192000"/>
              <a:gd name="connsiteY276" fmla="*/ 3509175 h 6858000"/>
              <a:gd name="connsiteX277" fmla="*/ 7510658 w 12192000"/>
              <a:gd name="connsiteY277" fmla="*/ 3527594 h 6858000"/>
              <a:gd name="connsiteX278" fmla="*/ 7542240 w 12192000"/>
              <a:gd name="connsiteY278" fmla="*/ 3527594 h 6858000"/>
              <a:gd name="connsiteX279" fmla="*/ 7540062 w 12192000"/>
              <a:gd name="connsiteY279" fmla="*/ 3504841 h 6858000"/>
              <a:gd name="connsiteX280" fmla="*/ 7540062 w 12192000"/>
              <a:gd name="connsiteY280" fmla="*/ 3435501 h 6858000"/>
              <a:gd name="connsiteX281" fmla="*/ 7480165 w 12192000"/>
              <a:gd name="connsiteY281" fmla="*/ 3383495 h 6858000"/>
              <a:gd name="connsiteX282" fmla="*/ 7176324 w 12192000"/>
              <a:gd name="connsiteY282" fmla="*/ 3383495 h 6858000"/>
              <a:gd name="connsiteX283" fmla="*/ 7124050 w 12192000"/>
              <a:gd name="connsiteY283" fmla="*/ 3429000 h 6858000"/>
              <a:gd name="connsiteX284" fmla="*/ 7162167 w 12192000"/>
              <a:gd name="connsiteY284" fmla="*/ 3470171 h 6858000"/>
              <a:gd name="connsiteX285" fmla="*/ 7182858 w 12192000"/>
              <a:gd name="connsiteY285" fmla="*/ 3474505 h 6858000"/>
              <a:gd name="connsiteX286" fmla="*/ 7199194 w 12192000"/>
              <a:gd name="connsiteY286" fmla="*/ 3489673 h 6858000"/>
              <a:gd name="connsiteX287" fmla="*/ 7178502 w 12192000"/>
              <a:gd name="connsiteY287" fmla="*/ 3505925 h 6858000"/>
              <a:gd name="connsiteX288" fmla="*/ 7150187 w 12192000"/>
              <a:gd name="connsiteY288" fmla="*/ 3482089 h 6858000"/>
              <a:gd name="connsiteX289" fmla="*/ 7120783 w 12192000"/>
              <a:gd name="connsiteY289" fmla="*/ 3489673 h 6858000"/>
              <a:gd name="connsiteX290" fmla="*/ 7178502 w 12192000"/>
              <a:gd name="connsiteY290" fmla="*/ 3531928 h 6858000"/>
              <a:gd name="connsiteX291" fmla="*/ 7231865 w 12192000"/>
              <a:gd name="connsiteY291" fmla="*/ 3486423 h 6858000"/>
              <a:gd name="connsiteX292" fmla="*/ 7191571 w 12192000"/>
              <a:gd name="connsiteY292" fmla="*/ 3444168 h 6858000"/>
              <a:gd name="connsiteX293" fmla="*/ 7169790 w 12192000"/>
              <a:gd name="connsiteY293" fmla="*/ 3439834 h 6858000"/>
              <a:gd name="connsiteX294" fmla="*/ 7155632 w 12192000"/>
              <a:gd name="connsiteY294" fmla="*/ 3425750 h 6858000"/>
              <a:gd name="connsiteX295" fmla="*/ 7176324 w 12192000"/>
              <a:gd name="connsiteY295" fmla="*/ 3409498 h 6858000"/>
              <a:gd name="connsiteX296" fmla="*/ 7202461 w 12192000"/>
              <a:gd name="connsiteY296" fmla="*/ 3430083 h 6858000"/>
              <a:gd name="connsiteX297" fmla="*/ 7230776 w 12192000"/>
              <a:gd name="connsiteY297" fmla="*/ 3422499 h 6858000"/>
              <a:gd name="connsiteX298" fmla="*/ 7176324 w 12192000"/>
              <a:gd name="connsiteY298" fmla="*/ 3383495 h 6858000"/>
              <a:gd name="connsiteX299" fmla="*/ 7038016 w 12192000"/>
              <a:gd name="connsiteY299" fmla="*/ 3383495 h 6858000"/>
              <a:gd name="connsiteX300" fmla="*/ 6996632 w 12192000"/>
              <a:gd name="connsiteY300" fmla="*/ 3406247 h 6858000"/>
              <a:gd name="connsiteX301" fmla="*/ 6996632 w 12192000"/>
              <a:gd name="connsiteY301" fmla="*/ 3387829 h 6858000"/>
              <a:gd name="connsiteX302" fmla="*/ 6963961 w 12192000"/>
              <a:gd name="connsiteY302" fmla="*/ 3387829 h 6858000"/>
              <a:gd name="connsiteX303" fmla="*/ 6963961 w 12192000"/>
              <a:gd name="connsiteY303" fmla="*/ 3527594 h 6858000"/>
              <a:gd name="connsiteX304" fmla="*/ 6996632 w 12192000"/>
              <a:gd name="connsiteY304" fmla="*/ 3527594 h 6858000"/>
              <a:gd name="connsiteX305" fmla="*/ 6996632 w 12192000"/>
              <a:gd name="connsiteY305" fmla="*/ 3447418 h 6858000"/>
              <a:gd name="connsiteX306" fmla="*/ 7026036 w 12192000"/>
              <a:gd name="connsiteY306" fmla="*/ 3413832 h 6858000"/>
              <a:gd name="connsiteX307" fmla="*/ 7055440 w 12192000"/>
              <a:gd name="connsiteY307" fmla="*/ 3445252 h 6858000"/>
              <a:gd name="connsiteX308" fmla="*/ 7055440 w 12192000"/>
              <a:gd name="connsiteY308" fmla="*/ 3527594 h 6858000"/>
              <a:gd name="connsiteX309" fmla="*/ 7089200 w 12192000"/>
              <a:gd name="connsiteY309" fmla="*/ 3527594 h 6858000"/>
              <a:gd name="connsiteX310" fmla="*/ 7089200 w 12192000"/>
              <a:gd name="connsiteY310" fmla="*/ 3438751 h 6858000"/>
              <a:gd name="connsiteX311" fmla="*/ 7038016 w 12192000"/>
              <a:gd name="connsiteY311" fmla="*/ 3383495 h 6858000"/>
              <a:gd name="connsiteX312" fmla="*/ 6859413 w 12192000"/>
              <a:gd name="connsiteY312" fmla="*/ 3383495 h 6858000"/>
              <a:gd name="connsiteX313" fmla="*/ 6790804 w 12192000"/>
              <a:gd name="connsiteY313" fmla="*/ 3457170 h 6858000"/>
              <a:gd name="connsiteX314" fmla="*/ 6862680 w 12192000"/>
              <a:gd name="connsiteY314" fmla="*/ 3531928 h 6858000"/>
              <a:gd name="connsiteX315" fmla="*/ 6925844 w 12192000"/>
              <a:gd name="connsiteY315" fmla="*/ 3487506 h 6858000"/>
              <a:gd name="connsiteX316" fmla="*/ 6896440 w 12192000"/>
              <a:gd name="connsiteY316" fmla="*/ 3478838 h 6858000"/>
              <a:gd name="connsiteX317" fmla="*/ 6861591 w 12192000"/>
              <a:gd name="connsiteY317" fmla="*/ 3503758 h 6858000"/>
              <a:gd name="connsiteX318" fmla="*/ 6823475 w 12192000"/>
              <a:gd name="connsiteY318" fmla="*/ 3466921 h 6858000"/>
              <a:gd name="connsiteX319" fmla="*/ 6926934 w 12192000"/>
              <a:gd name="connsiteY319" fmla="*/ 3466921 h 6858000"/>
              <a:gd name="connsiteX320" fmla="*/ 6928023 w 12192000"/>
              <a:gd name="connsiteY320" fmla="*/ 3456086 h 6858000"/>
              <a:gd name="connsiteX321" fmla="*/ 6859413 w 12192000"/>
              <a:gd name="connsiteY321" fmla="*/ 3383495 h 6858000"/>
              <a:gd name="connsiteX322" fmla="*/ 6353012 w 12192000"/>
              <a:gd name="connsiteY322" fmla="*/ 3383495 h 6858000"/>
              <a:gd name="connsiteX323" fmla="*/ 6280046 w 12192000"/>
              <a:gd name="connsiteY323" fmla="*/ 3457170 h 6858000"/>
              <a:gd name="connsiteX324" fmla="*/ 6353012 w 12192000"/>
              <a:gd name="connsiteY324" fmla="*/ 3531928 h 6858000"/>
              <a:gd name="connsiteX325" fmla="*/ 6425977 w 12192000"/>
              <a:gd name="connsiteY325" fmla="*/ 3457170 h 6858000"/>
              <a:gd name="connsiteX326" fmla="*/ 6353012 w 12192000"/>
              <a:gd name="connsiteY326" fmla="*/ 3383495 h 6858000"/>
              <a:gd name="connsiteX327" fmla="*/ 6705860 w 12192000"/>
              <a:gd name="connsiteY327" fmla="*/ 3345574 h 6858000"/>
              <a:gd name="connsiteX328" fmla="*/ 6705860 w 12192000"/>
              <a:gd name="connsiteY328" fmla="*/ 3366160 h 6858000"/>
              <a:gd name="connsiteX329" fmla="*/ 6684079 w 12192000"/>
              <a:gd name="connsiteY329" fmla="*/ 3387829 h 6858000"/>
              <a:gd name="connsiteX330" fmla="*/ 6676456 w 12192000"/>
              <a:gd name="connsiteY330" fmla="*/ 3387829 h 6858000"/>
              <a:gd name="connsiteX331" fmla="*/ 6676456 w 12192000"/>
              <a:gd name="connsiteY331" fmla="*/ 3417082 h 6858000"/>
              <a:gd name="connsiteX332" fmla="*/ 6702593 w 12192000"/>
              <a:gd name="connsiteY332" fmla="*/ 3417082 h 6858000"/>
              <a:gd name="connsiteX333" fmla="*/ 6702593 w 12192000"/>
              <a:gd name="connsiteY333" fmla="*/ 3487506 h 6858000"/>
              <a:gd name="connsiteX334" fmla="*/ 6745065 w 12192000"/>
              <a:gd name="connsiteY334" fmla="*/ 3528677 h 6858000"/>
              <a:gd name="connsiteX335" fmla="*/ 6765757 w 12192000"/>
              <a:gd name="connsiteY335" fmla="*/ 3525426 h 6858000"/>
              <a:gd name="connsiteX336" fmla="*/ 6765757 w 12192000"/>
              <a:gd name="connsiteY336" fmla="*/ 3498340 h 6858000"/>
              <a:gd name="connsiteX337" fmla="*/ 6753778 w 12192000"/>
              <a:gd name="connsiteY337" fmla="*/ 3499424 h 6858000"/>
              <a:gd name="connsiteX338" fmla="*/ 6736353 w 12192000"/>
              <a:gd name="connsiteY338" fmla="*/ 3482089 h 6858000"/>
              <a:gd name="connsiteX339" fmla="*/ 6736353 w 12192000"/>
              <a:gd name="connsiteY339" fmla="*/ 3417082 h 6858000"/>
              <a:gd name="connsiteX340" fmla="*/ 6765757 w 12192000"/>
              <a:gd name="connsiteY340" fmla="*/ 3417082 h 6858000"/>
              <a:gd name="connsiteX341" fmla="*/ 6765757 w 12192000"/>
              <a:gd name="connsiteY341" fmla="*/ 3387829 h 6858000"/>
              <a:gd name="connsiteX342" fmla="*/ 6736353 w 12192000"/>
              <a:gd name="connsiteY342" fmla="*/ 3387829 h 6858000"/>
              <a:gd name="connsiteX343" fmla="*/ 6736353 w 12192000"/>
              <a:gd name="connsiteY343" fmla="*/ 3345574 h 6858000"/>
              <a:gd name="connsiteX344" fmla="*/ 7267802 w 12192000"/>
              <a:gd name="connsiteY344" fmla="*/ 3320655 h 6858000"/>
              <a:gd name="connsiteX345" fmla="*/ 7267802 w 12192000"/>
              <a:gd name="connsiteY345" fmla="*/ 3528677 h 6858000"/>
              <a:gd name="connsiteX346" fmla="*/ 7301562 w 12192000"/>
              <a:gd name="connsiteY346" fmla="*/ 3528677 h 6858000"/>
              <a:gd name="connsiteX347" fmla="*/ 7301562 w 12192000"/>
              <a:gd name="connsiteY347" fmla="*/ 3489673 h 6858000"/>
              <a:gd name="connsiteX348" fmla="*/ 7318987 w 12192000"/>
              <a:gd name="connsiteY348" fmla="*/ 3471254 h 6858000"/>
              <a:gd name="connsiteX349" fmla="*/ 7360370 w 12192000"/>
              <a:gd name="connsiteY349" fmla="*/ 3528677 h 6858000"/>
              <a:gd name="connsiteX350" fmla="*/ 7401754 w 12192000"/>
              <a:gd name="connsiteY350" fmla="*/ 3528677 h 6858000"/>
              <a:gd name="connsiteX351" fmla="*/ 7342946 w 12192000"/>
              <a:gd name="connsiteY351" fmla="*/ 3447418 h 6858000"/>
              <a:gd name="connsiteX352" fmla="*/ 7400665 w 12192000"/>
              <a:gd name="connsiteY352" fmla="*/ 3388912 h 6858000"/>
              <a:gd name="connsiteX353" fmla="*/ 7356014 w 12192000"/>
              <a:gd name="connsiteY353" fmla="*/ 3388912 h 6858000"/>
              <a:gd name="connsiteX354" fmla="*/ 7301562 w 12192000"/>
              <a:gd name="connsiteY354" fmla="*/ 3445252 h 6858000"/>
              <a:gd name="connsiteX355" fmla="*/ 7301562 w 12192000"/>
              <a:gd name="connsiteY355" fmla="*/ 3320655 h 6858000"/>
              <a:gd name="connsiteX356" fmla="*/ 7924492 w 12192000"/>
              <a:gd name="connsiteY356" fmla="*/ 3319571 h 6858000"/>
              <a:gd name="connsiteX357" fmla="*/ 7924492 w 12192000"/>
              <a:gd name="connsiteY357" fmla="*/ 3527593 h 6858000"/>
              <a:gd name="connsiteX358" fmla="*/ 7958252 w 12192000"/>
              <a:gd name="connsiteY358" fmla="*/ 3527593 h 6858000"/>
              <a:gd name="connsiteX359" fmla="*/ 7958252 w 12192000"/>
              <a:gd name="connsiteY359" fmla="*/ 3319571 h 6858000"/>
              <a:gd name="connsiteX360" fmla="*/ 6032834 w 12192000"/>
              <a:gd name="connsiteY360" fmla="*/ 3319571 h 6858000"/>
              <a:gd name="connsiteX361" fmla="*/ 6032834 w 12192000"/>
              <a:gd name="connsiteY361" fmla="*/ 3527593 h 6858000"/>
              <a:gd name="connsiteX362" fmla="*/ 6065505 w 12192000"/>
              <a:gd name="connsiteY362" fmla="*/ 3527593 h 6858000"/>
              <a:gd name="connsiteX363" fmla="*/ 6065505 w 12192000"/>
              <a:gd name="connsiteY363" fmla="*/ 3509174 h 6858000"/>
              <a:gd name="connsiteX364" fmla="*/ 6109067 w 12192000"/>
              <a:gd name="connsiteY364" fmla="*/ 3531927 h 6858000"/>
              <a:gd name="connsiteX365" fmla="*/ 6175498 w 12192000"/>
              <a:gd name="connsiteY365" fmla="*/ 3457169 h 6858000"/>
              <a:gd name="connsiteX366" fmla="*/ 6110156 w 12192000"/>
              <a:gd name="connsiteY366" fmla="*/ 3384578 h 6858000"/>
              <a:gd name="connsiteX367" fmla="*/ 6065505 w 12192000"/>
              <a:gd name="connsiteY367" fmla="*/ 3405163 h 6858000"/>
              <a:gd name="connsiteX368" fmla="*/ 6065505 w 12192000"/>
              <a:gd name="connsiteY368" fmla="*/ 3319571 h 6858000"/>
              <a:gd name="connsiteX369" fmla="*/ 8020327 w 12192000"/>
              <a:gd name="connsiteY369" fmla="*/ 3316321 h 6858000"/>
              <a:gd name="connsiteX370" fmla="*/ 7998547 w 12192000"/>
              <a:gd name="connsiteY370" fmla="*/ 3337990 h 6858000"/>
              <a:gd name="connsiteX371" fmla="*/ 8020327 w 12192000"/>
              <a:gd name="connsiteY371" fmla="*/ 3359659 h 6858000"/>
              <a:gd name="connsiteX372" fmla="*/ 8042108 w 12192000"/>
              <a:gd name="connsiteY372" fmla="*/ 3337990 h 6858000"/>
              <a:gd name="connsiteX373" fmla="*/ 8020327 w 12192000"/>
              <a:gd name="connsiteY373" fmla="*/ 3316321 h 6858000"/>
              <a:gd name="connsiteX374" fmla="*/ 6629627 w 12192000"/>
              <a:gd name="connsiteY374" fmla="*/ 3316321 h 6858000"/>
              <a:gd name="connsiteX375" fmla="*/ 6607846 w 12192000"/>
              <a:gd name="connsiteY375" fmla="*/ 3337990 h 6858000"/>
              <a:gd name="connsiteX376" fmla="*/ 6629627 w 12192000"/>
              <a:gd name="connsiteY376" fmla="*/ 3359659 h 6858000"/>
              <a:gd name="connsiteX377" fmla="*/ 6651407 w 12192000"/>
              <a:gd name="connsiteY377" fmla="*/ 3337990 h 6858000"/>
              <a:gd name="connsiteX378" fmla="*/ 6629627 w 12192000"/>
              <a:gd name="connsiteY378" fmla="*/ 3316321 h 6858000"/>
              <a:gd name="connsiteX379" fmla="*/ 6227772 w 12192000"/>
              <a:gd name="connsiteY379" fmla="*/ 3316321 h 6858000"/>
              <a:gd name="connsiteX380" fmla="*/ 6205991 w 12192000"/>
              <a:gd name="connsiteY380" fmla="*/ 3337990 h 6858000"/>
              <a:gd name="connsiteX381" fmla="*/ 6227772 w 12192000"/>
              <a:gd name="connsiteY381" fmla="*/ 3359659 h 6858000"/>
              <a:gd name="connsiteX382" fmla="*/ 6249552 w 12192000"/>
              <a:gd name="connsiteY382" fmla="*/ 3337990 h 6858000"/>
              <a:gd name="connsiteX383" fmla="*/ 6227772 w 12192000"/>
              <a:gd name="connsiteY383" fmla="*/ 3316321 h 6858000"/>
              <a:gd name="connsiteX384" fmla="*/ 4935086 w 12192000"/>
              <a:gd name="connsiteY384" fmla="*/ 3220978 h 6858000"/>
              <a:gd name="connsiteX385" fmla="*/ 4996072 w 12192000"/>
              <a:gd name="connsiteY385" fmla="*/ 3220978 h 6858000"/>
              <a:gd name="connsiteX386" fmla="*/ 5039634 w 12192000"/>
              <a:gd name="connsiteY386" fmla="*/ 3256732 h 6858000"/>
              <a:gd name="connsiteX387" fmla="*/ 4994984 w 12192000"/>
              <a:gd name="connsiteY387" fmla="*/ 3288152 h 6858000"/>
              <a:gd name="connsiteX388" fmla="*/ 4935086 w 12192000"/>
              <a:gd name="connsiteY388" fmla="*/ 3288152 h 6858000"/>
              <a:gd name="connsiteX389" fmla="*/ 5383769 w 12192000"/>
              <a:gd name="connsiteY389" fmla="*/ 3147303 h 6858000"/>
              <a:gd name="connsiteX390" fmla="*/ 5383769 w 12192000"/>
              <a:gd name="connsiteY390" fmla="*/ 3607769 h 6858000"/>
              <a:gd name="connsiteX391" fmla="*/ 5005874 w 12192000"/>
              <a:gd name="connsiteY391" fmla="*/ 3607769 h 6858000"/>
              <a:gd name="connsiteX392" fmla="*/ 5005874 w 12192000"/>
              <a:gd name="connsiteY392" fmla="*/ 3482089 h 6858000"/>
              <a:gd name="connsiteX393" fmla="*/ 4937264 w 12192000"/>
              <a:gd name="connsiteY393" fmla="*/ 3482089 h 6858000"/>
              <a:gd name="connsiteX394" fmla="*/ 4937264 w 12192000"/>
              <a:gd name="connsiteY394" fmla="*/ 3607769 h 6858000"/>
              <a:gd name="connsiteX395" fmla="*/ 4810936 w 12192000"/>
              <a:gd name="connsiteY395" fmla="*/ 3607769 h 6858000"/>
              <a:gd name="connsiteX396" fmla="*/ 4810936 w 12192000"/>
              <a:gd name="connsiteY396" fmla="*/ 3676026 h 6858000"/>
              <a:gd name="connsiteX397" fmla="*/ 4937264 w 12192000"/>
              <a:gd name="connsiteY397" fmla="*/ 3676026 h 6858000"/>
              <a:gd name="connsiteX398" fmla="*/ 4937264 w 12192000"/>
              <a:gd name="connsiteY398" fmla="*/ 4051983 h 6858000"/>
              <a:gd name="connsiteX399" fmla="*/ 4263150 w 12192000"/>
              <a:gd name="connsiteY399" fmla="*/ 4051983 h 6858000"/>
              <a:gd name="connsiteX400" fmla="*/ 4263150 w 12192000"/>
              <a:gd name="connsiteY400" fmla="*/ 4120240 h 6858000"/>
              <a:gd name="connsiteX401" fmla="*/ 4979737 w 12192000"/>
              <a:gd name="connsiteY401" fmla="*/ 4120240 h 6858000"/>
              <a:gd name="connsiteX402" fmla="*/ 5005874 w 12192000"/>
              <a:gd name="connsiteY402" fmla="*/ 4094237 h 6858000"/>
              <a:gd name="connsiteX403" fmla="*/ 5005874 w 12192000"/>
              <a:gd name="connsiteY403" fmla="*/ 3676026 h 6858000"/>
              <a:gd name="connsiteX404" fmla="*/ 5426242 w 12192000"/>
              <a:gd name="connsiteY404" fmla="*/ 3676026 h 6858000"/>
              <a:gd name="connsiteX405" fmla="*/ 5452379 w 12192000"/>
              <a:gd name="connsiteY405" fmla="*/ 3650023 h 6858000"/>
              <a:gd name="connsiteX406" fmla="*/ 5452379 w 12192000"/>
              <a:gd name="connsiteY406" fmla="*/ 3147303 h 6858000"/>
              <a:gd name="connsiteX407" fmla="*/ 4936176 w 12192000"/>
              <a:gd name="connsiteY407" fmla="*/ 3099632 h 6858000"/>
              <a:gd name="connsiteX408" fmla="*/ 4996072 w 12192000"/>
              <a:gd name="connsiteY408" fmla="*/ 3099632 h 6858000"/>
              <a:gd name="connsiteX409" fmla="*/ 5034190 w 12192000"/>
              <a:gd name="connsiteY409" fmla="*/ 3129968 h 6858000"/>
              <a:gd name="connsiteX410" fmla="*/ 4997161 w 12192000"/>
              <a:gd name="connsiteY410" fmla="*/ 3159221 h 6858000"/>
              <a:gd name="connsiteX411" fmla="*/ 4936176 w 12192000"/>
              <a:gd name="connsiteY411" fmla="*/ 3159221 h 6858000"/>
              <a:gd name="connsiteX412" fmla="*/ 7680548 w 12192000"/>
              <a:gd name="connsiteY412" fmla="*/ 3047626 h 6858000"/>
              <a:gd name="connsiteX413" fmla="*/ 7685993 w 12192000"/>
              <a:gd name="connsiteY413" fmla="*/ 3071461 h 6858000"/>
              <a:gd name="connsiteX414" fmla="*/ 7646788 w 12192000"/>
              <a:gd name="connsiteY414" fmla="*/ 3114799 h 6858000"/>
              <a:gd name="connsiteX415" fmla="*/ 7629363 w 12192000"/>
              <a:gd name="connsiteY415" fmla="*/ 3111549 h 6858000"/>
              <a:gd name="connsiteX416" fmla="*/ 7746979 w 12192000"/>
              <a:gd name="connsiteY416" fmla="*/ 3042208 h 6858000"/>
              <a:gd name="connsiteX417" fmla="*/ 7746979 w 12192000"/>
              <a:gd name="connsiteY417" fmla="*/ 3071461 h 6858000"/>
              <a:gd name="connsiteX418" fmla="*/ 7828657 w 12192000"/>
              <a:gd name="connsiteY418" fmla="*/ 3071461 h 6858000"/>
              <a:gd name="connsiteX419" fmla="*/ 7828657 w 12192000"/>
              <a:gd name="connsiteY419" fmla="*/ 3042208 h 6858000"/>
              <a:gd name="connsiteX420" fmla="*/ 4865388 w 12192000"/>
              <a:gd name="connsiteY420" fmla="*/ 3037875 h 6858000"/>
              <a:gd name="connsiteX421" fmla="*/ 4865388 w 12192000"/>
              <a:gd name="connsiteY421" fmla="*/ 3354242 h 6858000"/>
              <a:gd name="connsiteX422" fmla="*/ 4992805 w 12192000"/>
              <a:gd name="connsiteY422" fmla="*/ 3354242 h 6858000"/>
              <a:gd name="connsiteX423" fmla="*/ 5077750 w 12192000"/>
              <a:gd name="connsiteY423" fmla="*/ 3332573 h 6858000"/>
              <a:gd name="connsiteX424" fmla="*/ 5111510 w 12192000"/>
              <a:gd name="connsiteY424" fmla="*/ 3258898 h 6858000"/>
              <a:gd name="connsiteX425" fmla="*/ 5076661 w 12192000"/>
              <a:gd name="connsiteY425" fmla="*/ 3190641 h 6858000"/>
              <a:gd name="connsiteX426" fmla="*/ 5104976 w 12192000"/>
              <a:gd name="connsiteY426" fmla="*/ 3126718 h 6858000"/>
              <a:gd name="connsiteX427" fmla="*/ 5066860 w 12192000"/>
              <a:gd name="connsiteY427" fmla="*/ 3055210 h 6858000"/>
              <a:gd name="connsiteX428" fmla="*/ 4992805 w 12192000"/>
              <a:gd name="connsiteY428" fmla="*/ 3037875 h 6858000"/>
              <a:gd name="connsiteX429" fmla="*/ 8159724 w 12192000"/>
              <a:gd name="connsiteY429" fmla="*/ 3028123 h 6858000"/>
              <a:gd name="connsiteX430" fmla="*/ 8195662 w 12192000"/>
              <a:gd name="connsiteY430" fmla="*/ 3067127 h 6858000"/>
              <a:gd name="connsiteX431" fmla="*/ 8159724 w 12192000"/>
              <a:gd name="connsiteY431" fmla="*/ 3107215 h 6858000"/>
              <a:gd name="connsiteX432" fmla="*/ 8122697 w 12192000"/>
              <a:gd name="connsiteY432" fmla="*/ 3067127 h 6858000"/>
              <a:gd name="connsiteX433" fmla="*/ 8159724 w 12192000"/>
              <a:gd name="connsiteY433" fmla="*/ 3028123 h 6858000"/>
              <a:gd name="connsiteX434" fmla="*/ 6602401 w 12192000"/>
              <a:gd name="connsiteY434" fmla="*/ 3028123 h 6858000"/>
              <a:gd name="connsiteX435" fmla="*/ 6638339 w 12192000"/>
              <a:gd name="connsiteY435" fmla="*/ 3067127 h 6858000"/>
              <a:gd name="connsiteX436" fmla="*/ 6602401 w 12192000"/>
              <a:gd name="connsiteY436" fmla="*/ 3107215 h 6858000"/>
              <a:gd name="connsiteX437" fmla="*/ 6565374 w 12192000"/>
              <a:gd name="connsiteY437" fmla="*/ 3067127 h 6858000"/>
              <a:gd name="connsiteX438" fmla="*/ 6602401 w 12192000"/>
              <a:gd name="connsiteY438" fmla="*/ 3028123 h 6858000"/>
              <a:gd name="connsiteX439" fmla="*/ 7989834 w 12192000"/>
              <a:gd name="connsiteY439" fmla="*/ 3027041 h 6858000"/>
              <a:gd name="connsiteX440" fmla="*/ 8029040 w 12192000"/>
              <a:gd name="connsiteY440" fmla="*/ 3071462 h 6858000"/>
              <a:gd name="connsiteX441" fmla="*/ 7989834 w 12192000"/>
              <a:gd name="connsiteY441" fmla="*/ 3115883 h 6858000"/>
              <a:gd name="connsiteX442" fmla="*/ 7950629 w 12192000"/>
              <a:gd name="connsiteY442" fmla="*/ 3071462 h 6858000"/>
              <a:gd name="connsiteX443" fmla="*/ 7989834 w 12192000"/>
              <a:gd name="connsiteY443" fmla="*/ 3027041 h 6858000"/>
              <a:gd name="connsiteX444" fmla="*/ 6319252 w 12192000"/>
              <a:gd name="connsiteY444" fmla="*/ 3027041 h 6858000"/>
              <a:gd name="connsiteX445" fmla="*/ 6358457 w 12192000"/>
              <a:gd name="connsiteY445" fmla="*/ 3071462 h 6858000"/>
              <a:gd name="connsiteX446" fmla="*/ 6319252 w 12192000"/>
              <a:gd name="connsiteY446" fmla="*/ 3115883 h 6858000"/>
              <a:gd name="connsiteX447" fmla="*/ 6280046 w 12192000"/>
              <a:gd name="connsiteY447" fmla="*/ 3071462 h 6858000"/>
              <a:gd name="connsiteX448" fmla="*/ 6319252 w 12192000"/>
              <a:gd name="connsiteY448" fmla="*/ 3027041 h 6858000"/>
              <a:gd name="connsiteX449" fmla="*/ 7646788 w 12192000"/>
              <a:gd name="connsiteY449" fmla="*/ 3027040 h 6858000"/>
              <a:gd name="connsiteX450" fmla="*/ 7664212 w 12192000"/>
              <a:gd name="connsiteY450" fmla="*/ 3031374 h 6858000"/>
              <a:gd name="connsiteX451" fmla="*/ 7613027 w 12192000"/>
              <a:gd name="connsiteY451" fmla="*/ 3095297 h 6858000"/>
              <a:gd name="connsiteX452" fmla="*/ 7607582 w 12192000"/>
              <a:gd name="connsiteY452" fmla="*/ 3071461 h 6858000"/>
              <a:gd name="connsiteX453" fmla="*/ 7646788 w 12192000"/>
              <a:gd name="connsiteY453" fmla="*/ 3027040 h 6858000"/>
              <a:gd name="connsiteX454" fmla="*/ 6772290 w 12192000"/>
              <a:gd name="connsiteY454" fmla="*/ 3024874 h 6858000"/>
              <a:gd name="connsiteX455" fmla="*/ 6807139 w 12192000"/>
              <a:gd name="connsiteY455" fmla="*/ 3056294 h 6858000"/>
              <a:gd name="connsiteX456" fmla="*/ 6737441 w 12192000"/>
              <a:gd name="connsiteY456" fmla="*/ 3056294 h 6858000"/>
              <a:gd name="connsiteX457" fmla="*/ 6772290 w 12192000"/>
              <a:gd name="connsiteY457" fmla="*/ 3024874 h 6858000"/>
              <a:gd name="connsiteX458" fmla="*/ 7505213 w 12192000"/>
              <a:gd name="connsiteY458" fmla="*/ 3001038 h 6858000"/>
              <a:gd name="connsiteX459" fmla="*/ 7505213 w 12192000"/>
              <a:gd name="connsiteY459" fmla="*/ 3153804 h 6858000"/>
              <a:gd name="connsiteX460" fmla="*/ 7487788 w 12192000"/>
              <a:gd name="connsiteY460" fmla="*/ 3172222 h 6858000"/>
              <a:gd name="connsiteX461" fmla="*/ 7477987 w 12192000"/>
              <a:gd name="connsiteY461" fmla="*/ 3171139 h 6858000"/>
              <a:gd name="connsiteX462" fmla="*/ 7477987 w 12192000"/>
              <a:gd name="connsiteY462" fmla="*/ 3198225 h 6858000"/>
              <a:gd name="connsiteX463" fmla="*/ 7496501 w 12192000"/>
              <a:gd name="connsiteY463" fmla="*/ 3200392 h 6858000"/>
              <a:gd name="connsiteX464" fmla="*/ 7537884 w 12192000"/>
              <a:gd name="connsiteY464" fmla="*/ 3154887 h 6858000"/>
              <a:gd name="connsiteX465" fmla="*/ 7537884 w 12192000"/>
              <a:gd name="connsiteY465" fmla="*/ 3001038 h 6858000"/>
              <a:gd name="connsiteX466" fmla="*/ 7344035 w 12192000"/>
              <a:gd name="connsiteY466" fmla="*/ 3001037 h 6858000"/>
              <a:gd name="connsiteX467" fmla="*/ 7344035 w 12192000"/>
              <a:gd name="connsiteY467" fmla="*/ 3140802 h 6858000"/>
              <a:gd name="connsiteX468" fmla="*/ 7377795 w 12192000"/>
              <a:gd name="connsiteY468" fmla="*/ 3140802 h 6858000"/>
              <a:gd name="connsiteX469" fmla="*/ 7377795 w 12192000"/>
              <a:gd name="connsiteY469" fmla="*/ 3001037 h 6858000"/>
              <a:gd name="connsiteX470" fmla="*/ 6501121 w 12192000"/>
              <a:gd name="connsiteY470" fmla="*/ 3001037 h 6858000"/>
              <a:gd name="connsiteX471" fmla="*/ 6460826 w 12192000"/>
              <a:gd name="connsiteY471" fmla="*/ 3024873 h 6858000"/>
              <a:gd name="connsiteX472" fmla="*/ 6460826 w 12192000"/>
              <a:gd name="connsiteY472" fmla="*/ 3002120 h 6858000"/>
              <a:gd name="connsiteX473" fmla="*/ 6428155 w 12192000"/>
              <a:gd name="connsiteY473" fmla="*/ 3002120 h 6858000"/>
              <a:gd name="connsiteX474" fmla="*/ 6428155 w 12192000"/>
              <a:gd name="connsiteY474" fmla="*/ 3141885 h 6858000"/>
              <a:gd name="connsiteX475" fmla="*/ 6461915 w 12192000"/>
              <a:gd name="connsiteY475" fmla="*/ 3141885 h 6858000"/>
              <a:gd name="connsiteX476" fmla="*/ 6461915 w 12192000"/>
              <a:gd name="connsiteY476" fmla="*/ 3074711 h 6858000"/>
              <a:gd name="connsiteX477" fmla="*/ 6500031 w 12192000"/>
              <a:gd name="connsiteY477" fmla="*/ 3033540 h 6858000"/>
              <a:gd name="connsiteX478" fmla="*/ 6509833 w 12192000"/>
              <a:gd name="connsiteY478" fmla="*/ 3034516 h 6858000"/>
              <a:gd name="connsiteX479" fmla="*/ 6509833 w 12192000"/>
              <a:gd name="connsiteY479" fmla="*/ 3034624 h 6858000"/>
              <a:gd name="connsiteX480" fmla="*/ 6510922 w 12192000"/>
              <a:gd name="connsiteY480" fmla="*/ 3034624 h 6858000"/>
              <a:gd name="connsiteX481" fmla="*/ 6509833 w 12192000"/>
              <a:gd name="connsiteY481" fmla="*/ 3034516 h 6858000"/>
              <a:gd name="connsiteX482" fmla="*/ 6509833 w 12192000"/>
              <a:gd name="connsiteY482" fmla="*/ 3002120 h 6858000"/>
              <a:gd name="connsiteX483" fmla="*/ 6501121 w 12192000"/>
              <a:gd name="connsiteY483" fmla="*/ 3001037 h 6858000"/>
              <a:gd name="connsiteX484" fmla="*/ 8153190 w 12192000"/>
              <a:gd name="connsiteY484" fmla="*/ 2998870 h 6858000"/>
              <a:gd name="connsiteX485" fmla="*/ 8087848 w 12192000"/>
              <a:gd name="connsiteY485" fmla="*/ 3067127 h 6858000"/>
              <a:gd name="connsiteX486" fmla="*/ 8153190 w 12192000"/>
              <a:gd name="connsiteY486" fmla="*/ 3135385 h 6858000"/>
              <a:gd name="connsiteX487" fmla="*/ 8194574 w 12192000"/>
              <a:gd name="connsiteY487" fmla="*/ 3114799 h 6858000"/>
              <a:gd name="connsiteX488" fmla="*/ 8194574 w 12192000"/>
              <a:gd name="connsiteY488" fmla="*/ 3128884 h 6858000"/>
              <a:gd name="connsiteX489" fmla="*/ 8154279 w 12192000"/>
              <a:gd name="connsiteY489" fmla="*/ 3171138 h 6858000"/>
              <a:gd name="connsiteX490" fmla="*/ 8119430 w 12192000"/>
              <a:gd name="connsiteY490" fmla="*/ 3140802 h 6858000"/>
              <a:gd name="connsiteX491" fmla="*/ 8087848 w 12192000"/>
              <a:gd name="connsiteY491" fmla="*/ 3149469 h 6858000"/>
              <a:gd name="connsiteX492" fmla="*/ 8155368 w 12192000"/>
              <a:gd name="connsiteY492" fmla="*/ 3200391 h 6858000"/>
              <a:gd name="connsiteX493" fmla="*/ 8227245 w 12192000"/>
              <a:gd name="connsiteY493" fmla="*/ 3127800 h 6858000"/>
              <a:gd name="connsiteX494" fmla="*/ 8227245 w 12192000"/>
              <a:gd name="connsiteY494" fmla="*/ 3001037 h 6858000"/>
              <a:gd name="connsiteX495" fmla="*/ 8194574 w 12192000"/>
              <a:gd name="connsiteY495" fmla="*/ 3001037 h 6858000"/>
              <a:gd name="connsiteX496" fmla="*/ 8194574 w 12192000"/>
              <a:gd name="connsiteY496" fmla="*/ 3019456 h 6858000"/>
              <a:gd name="connsiteX497" fmla="*/ 8153190 w 12192000"/>
              <a:gd name="connsiteY497" fmla="*/ 2998870 h 6858000"/>
              <a:gd name="connsiteX498" fmla="*/ 6595867 w 12192000"/>
              <a:gd name="connsiteY498" fmla="*/ 2998870 h 6858000"/>
              <a:gd name="connsiteX499" fmla="*/ 6530525 w 12192000"/>
              <a:gd name="connsiteY499" fmla="*/ 3067127 h 6858000"/>
              <a:gd name="connsiteX500" fmla="*/ 6595867 w 12192000"/>
              <a:gd name="connsiteY500" fmla="*/ 3135385 h 6858000"/>
              <a:gd name="connsiteX501" fmla="*/ 6637251 w 12192000"/>
              <a:gd name="connsiteY501" fmla="*/ 3114799 h 6858000"/>
              <a:gd name="connsiteX502" fmla="*/ 6637251 w 12192000"/>
              <a:gd name="connsiteY502" fmla="*/ 3128884 h 6858000"/>
              <a:gd name="connsiteX503" fmla="*/ 6596956 w 12192000"/>
              <a:gd name="connsiteY503" fmla="*/ 3171138 h 6858000"/>
              <a:gd name="connsiteX504" fmla="*/ 6562107 w 12192000"/>
              <a:gd name="connsiteY504" fmla="*/ 3140802 h 6858000"/>
              <a:gd name="connsiteX505" fmla="*/ 6530525 w 12192000"/>
              <a:gd name="connsiteY505" fmla="*/ 3149469 h 6858000"/>
              <a:gd name="connsiteX506" fmla="*/ 6598045 w 12192000"/>
              <a:gd name="connsiteY506" fmla="*/ 3200391 h 6858000"/>
              <a:gd name="connsiteX507" fmla="*/ 6669922 w 12192000"/>
              <a:gd name="connsiteY507" fmla="*/ 3127800 h 6858000"/>
              <a:gd name="connsiteX508" fmla="*/ 6669922 w 12192000"/>
              <a:gd name="connsiteY508" fmla="*/ 3001037 h 6858000"/>
              <a:gd name="connsiteX509" fmla="*/ 6637251 w 12192000"/>
              <a:gd name="connsiteY509" fmla="*/ 3001037 h 6858000"/>
              <a:gd name="connsiteX510" fmla="*/ 6637251 w 12192000"/>
              <a:gd name="connsiteY510" fmla="*/ 3019456 h 6858000"/>
              <a:gd name="connsiteX511" fmla="*/ 6595867 w 12192000"/>
              <a:gd name="connsiteY511" fmla="*/ 2998870 h 6858000"/>
              <a:gd name="connsiteX512" fmla="*/ 7161077 w 12192000"/>
              <a:gd name="connsiteY512" fmla="*/ 2997787 h 6858000"/>
              <a:gd name="connsiteX513" fmla="*/ 7119694 w 12192000"/>
              <a:gd name="connsiteY513" fmla="*/ 3019456 h 6858000"/>
              <a:gd name="connsiteX514" fmla="*/ 7119694 w 12192000"/>
              <a:gd name="connsiteY514" fmla="*/ 3001037 h 6858000"/>
              <a:gd name="connsiteX515" fmla="*/ 7088112 w 12192000"/>
              <a:gd name="connsiteY515" fmla="*/ 3001037 h 6858000"/>
              <a:gd name="connsiteX516" fmla="*/ 7088112 w 12192000"/>
              <a:gd name="connsiteY516" fmla="*/ 3140802 h 6858000"/>
              <a:gd name="connsiteX517" fmla="*/ 7088112 w 12192000"/>
              <a:gd name="connsiteY517" fmla="*/ 3141886 h 6858000"/>
              <a:gd name="connsiteX518" fmla="*/ 7120783 w 12192000"/>
              <a:gd name="connsiteY518" fmla="*/ 3141886 h 6858000"/>
              <a:gd name="connsiteX519" fmla="*/ 7120783 w 12192000"/>
              <a:gd name="connsiteY519" fmla="*/ 3058460 h 6858000"/>
              <a:gd name="connsiteX520" fmla="*/ 7150187 w 12192000"/>
              <a:gd name="connsiteY520" fmla="*/ 3027040 h 6858000"/>
              <a:gd name="connsiteX521" fmla="*/ 7177413 w 12192000"/>
              <a:gd name="connsiteY521" fmla="*/ 3056293 h 6858000"/>
              <a:gd name="connsiteX522" fmla="*/ 7177413 w 12192000"/>
              <a:gd name="connsiteY522" fmla="*/ 3141886 h 6858000"/>
              <a:gd name="connsiteX523" fmla="*/ 7210084 w 12192000"/>
              <a:gd name="connsiteY523" fmla="*/ 3141886 h 6858000"/>
              <a:gd name="connsiteX524" fmla="*/ 7210084 w 12192000"/>
              <a:gd name="connsiteY524" fmla="*/ 3058460 h 6858000"/>
              <a:gd name="connsiteX525" fmla="*/ 7239488 w 12192000"/>
              <a:gd name="connsiteY525" fmla="*/ 3027040 h 6858000"/>
              <a:gd name="connsiteX526" fmla="*/ 7266714 w 12192000"/>
              <a:gd name="connsiteY526" fmla="*/ 3056293 h 6858000"/>
              <a:gd name="connsiteX527" fmla="*/ 7266714 w 12192000"/>
              <a:gd name="connsiteY527" fmla="*/ 3141886 h 6858000"/>
              <a:gd name="connsiteX528" fmla="*/ 7299385 w 12192000"/>
              <a:gd name="connsiteY528" fmla="*/ 3141886 h 6858000"/>
              <a:gd name="connsiteX529" fmla="*/ 7299385 w 12192000"/>
              <a:gd name="connsiteY529" fmla="*/ 3050876 h 6858000"/>
              <a:gd name="connsiteX530" fmla="*/ 7249289 w 12192000"/>
              <a:gd name="connsiteY530" fmla="*/ 2997787 h 6858000"/>
              <a:gd name="connsiteX531" fmla="*/ 7203550 w 12192000"/>
              <a:gd name="connsiteY531" fmla="*/ 3022706 h 6858000"/>
              <a:gd name="connsiteX532" fmla="*/ 7161077 w 12192000"/>
              <a:gd name="connsiteY532" fmla="*/ 2997787 h 6858000"/>
              <a:gd name="connsiteX533" fmla="*/ 7989834 w 12192000"/>
              <a:gd name="connsiteY533" fmla="*/ 2996704 h 6858000"/>
              <a:gd name="connsiteX534" fmla="*/ 7916869 w 12192000"/>
              <a:gd name="connsiteY534" fmla="*/ 3071462 h 6858000"/>
              <a:gd name="connsiteX535" fmla="*/ 7989834 w 12192000"/>
              <a:gd name="connsiteY535" fmla="*/ 3146220 h 6858000"/>
              <a:gd name="connsiteX536" fmla="*/ 8062800 w 12192000"/>
              <a:gd name="connsiteY536" fmla="*/ 3071462 h 6858000"/>
              <a:gd name="connsiteX537" fmla="*/ 7989834 w 12192000"/>
              <a:gd name="connsiteY537" fmla="*/ 2996704 h 6858000"/>
              <a:gd name="connsiteX538" fmla="*/ 6920400 w 12192000"/>
              <a:gd name="connsiteY538" fmla="*/ 2996704 h 6858000"/>
              <a:gd name="connsiteX539" fmla="*/ 6868126 w 12192000"/>
              <a:gd name="connsiteY539" fmla="*/ 3042209 h 6858000"/>
              <a:gd name="connsiteX540" fmla="*/ 6906242 w 12192000"/>
              <a:gd name="connsiteY540" fmla="*/ 3083380 h 6858000"/>
              <a:gd name="connsiteX541" fmla="*/ 6926934 w 12192000"/>
              <a:gd name="connsiteY541" fmla="*/ 3087714 h 6858000"/>
              <a:gd name="connsiteX542" fmla="*/ 6943269 w 12192000"/>
              <a:gd name="connsiteY542" fmla="*/ 3102882 h 6858000"/>
              <a:gd name="connsiteX543" fmla="*/ 6922578 w 12192000"/>
              <a:gd name="connsiteY543" fmla="*/ 3119134 h 6858000"/>
              <a:gd name="connsiteX544" fmla="*/ 6894263 w 12192000"/>
              <a:gd name="connsiteY544" fmla="*/ 3095298 h 6858000"/>
              <a:gd name="connsiteX545" fmla="*/ 6864859 w 12192000"/>
              <a:gd name="connsiteY545" fmla="*/ 3102882 h 6858000"/>
              <a:gd name="connsiteX546" fmla="*/ 6922578 w 12192000"/>
              <a:gd name="connsiteY546" fmla="*/ 3145136 h 6858000"/>
              <a:gd name="connsiteX547" fmla="*/ 6975941 w 12192000"/>
              <a:gd name="connsiteY547" fmla="*/ 3100715 h 6858000"/>
              <a:gd name="connsiteX548" fmla="*/ 6935646 w 12192000"/>
              <a:gd name="connsiteY548" fmla="*/ 3058461 h 6858000"/>
              <a:gd name="connsiteX549" fmla="*/ 6913865 w 12192000"/>
              <a:gd name="connsiteY549" fmla="*/ 3054127 h 6858000"/>
              <a:gd name="connsiteX550" fmla="*/ 6899708 w 12192000"/>
              <a:gd name="connsiteY550" fmla="*/ 3038958 h 6858000"/>
              <a:gd name="connsiteX551" fmla="*/ 6920400 w 12192000"/>
              <a:gd name="connsiteY551" fmla="*/ 3022707 h 6858000"/>
              <a:gd name="connsiteX552" fmla="*/ 6946537 w 12192000"/>
              <a:gd name="connsiteY552" fmla="*/ 3043292 h 6858000"/>
              <a:gd name="connsiteX553" fmla="*/ 6974852 w 12192000"/>
              <a:gd name="connsiteY553" fmla="*/ 3035708 h 6858000"/>
              <a:gd name="connsiteX554" fmla="*/ 6920400 w 12192000"/>
              <a:gd name="connsiteY554" fmla="*/ 2996704 h 6858000"/>
              <a:gd name="connsiteX555" fmla="*/ 6773379 w 12192000"/>
              <a:gd name="connsiteY555" fmla="*/ 2996704 h 6858000"/>
              <a:gd name="connsiteX556" fmla="*/ 6704770 w 12192000"/>
              <a:gd name="connsiteY556" fmla="*/ 3070378 h 6858000"/>
              <a:gd name="connsiteX557" fmla="*/ 6776646 w 12192000"/>
              <a:gd name="connsiteY557" fmla="*/ 3145136 h 6858000"/>
              <a:gd name="connsiteX558" fmla="*/ 6839811 w 12192000"/>
              <a:gd name="connsiteY558" fmla="*/ 3100715 h 6858000"/>
              <a:gd name="connsiteX559" fmla="*/ 6810407 w 12192000"/>
              <a:gd name="connsiteY559" fmla="*/ 3092047 h 6858000"/>
              <a:gd name="connsiteX560" fmla="*/ 6775558 w 12192000"/>
              <a:gd name="connsiteY560" fmla="*/ 3116967 h 6858000"/>
              <a:gd name="connsiteX561" fmla="*/ 6737441 w 12192000"/>
              <a:gd name="connsiteY561" fmla="*/ 3080129 h 6858000"/>
              <a:gd name="connsiteX562" fmla="*/ 6840900 w 12192000"/>
              <a:gd name="connsiteY562" fmla="*/ 3080129 h 6858000"/>
              <a:gd name="connsiteX563" fmla="*/ 6841989 w 12192000"/>
              <a:gd name="connsiteY563" fmla="*/ 3069295 h 6858000"/>
              <a:gd name="connsiteX564" fmla="*/ 6773379 w 12192000"/>
              <a:gd name="connsiteY564" fmla="*/ 2996704 h 6858000"/>
              <a:gd name="connsiteX565" fmla="*/ 6319252 w 12192000"/>
              <a:gd name="connsiteY565" fmla="*/ 2996704 h 6858000"/>
              <a:gd name="connsiteX566" fmla="*/ 6246286 w 12192000"/>
              <a:gd name="connsiteY566" fmla="*/ 3071462 h 6858000"/>
              <a:gd name="connsiteX567" fmla="*/ 6319252 w 12192000"/>
              <a:gd name="connsiteY567" fmla="*/ 3146220 h 6858000"/>
              <a:gd name="connsiteX568" fmla="*/ 6392217 w 12192000"/>
              <a:gd name="connsiteY568" fmla="*/ 3071462 h 6858000"/>
              <a:gd name="connsiteX569" fmla="*/ 6319252 w 12192000"/>
              <a:gd name="connsiteY569" fmla="*/ 2996704 h 6858000"/>
              <a:gd name="connsiteX570" fmla="*/ 7699061 w 12192000"/>
              <a:gd name="connsiteY570" fmla="*/ 2988036 h 6858000"/>
              <a:gd name="connsiteX571" fmla="*/ 7683815 w 12192000"/>
              <a:gd name="connsiteY571" fmla="*/ 3006455 h 6858000"/>
              <a:gd name="connsiteX572" fmla="*/ 7646788 w 12192000"/>
              <a:gd name="connsiteY572" fmla="*/ 2997787 h 6858000"/>
              <a:gd name="connsiteX573" fmla="*/ 7573822 w 12192000"/>
              <a:gd name="connsiteY573" fmla="*/ 3072545 h 6858000"/>
              <a:gd name="connsiteX574" fmla="*/ 7592336 w 12192000"/>
              <a:gd name="connsiteY574" fmla="*/ 3123467 h 6858000"/>
              <a:gd name="connsiteX575" fmla="*/ 7578178 w 12192000"/>
              <a:gd name="connsiteY575" fmla="*/ 3141886 h 6858000"/>
              <a:gd name="connsiteX576" fmla="*/ 7596692 w 12192000"/>
              <a:gd name="connsiteY576" fmla="*/ 3155970 h 6858000"/>
              <a:gd name="connsiteX577" fmla="*/ 7610849 w 12192000"/>
              <a:gd name="connsiteY577" fmla="*/ 3137552 h 6858000"/>
              <a:gd name="connsiteX578" fmla="*/ 7646788 w 12192000"/>
              <a:gd name="connsiteY578" fmla="*/ 3146219 h 6858000"/>
              <a:gd name="connsiteX579" fmla="*/ 7719753 w 12192000"/>
              <a:gd name="connsiteY579" fmla="*/ 3071461 h 6858000"/>
              <a:gd name="connsiteX580" fmla="*/ 7701240 w 12192000"/>
              <a:gd name="connsiteY580" fmla="*/ 3021623 h 6858000"/>
              <a:gd name="connsiteX581" fmla="*/ 7716486 w 12192000"/>
              <a:gd name="connsiteY581" fmla="*/ 3003204 h 6858000"/>
              <a:gd name="connsiteX582" fmla="*/ 6036102 w 12192000"/>
              <a:gd name="connsiteY582" fmla="*/ 2937114 h 6858000"/>
              <a:gd name="connsiteX583" fmla="*/ 6036102 w 12192000"/>
              <a:gd name="connsiteY583" fmla="*/ 3140802 h 6858000"/>
              <a:gd name="connsiteX584" fmla="*/ 6070951 w 12192000"/>
              <a:gd name="connsiteY584" fmla="*/ 3140802 h 6858000"/>
              <a:gd name="connsiteX585" fmla="*/ 6070951 w 12192000"/>
              <a:gd name="connsiteY585" fmla="*/ 2985869 h 6858000"/>
              <a:gd name="connsiteX586" fmla="*/ 6172232 w 12192000"/>
              <a:gd name="connsiteY586" fmla="*/ 3140802 h 6858000"/>
              <a:gd name="connsiteX587" fmla="*/ 6208170 w 12192000"/>
              <a:gd name="connsiteY587" fmla="*/ 3140802 h 6858000"/>
              <a:gd name="connsiteX588" fmla="*/ 6208170 w 12192000"/>
              <a:gd name="connsiteY588" fmla="*/ 2937114 h 6858000"/>
              <a:gd name="connsiteX589" fmla="*/ 6173321 w 12192000"/>
              <a:gd name="connsiteY589" fmla="*/ 2937114 h 6858000"/>
              <a:gd name="connsiteX590" fmla="*/ 6173321 w 12192000"/>
              <a:gd name="connsiteY590" fmla="*/ 3081213 h 6858000"/>
              <a:gd name="connsiteX591" fmla="*/ 6080753 w 12192000"/>
              <a:gd name="connsiteY591" fmla="*/ 2937114 h 6858000"/>
              <a:gd name="connsiteX592" fmla="*/ 7424624 w 12192000"/>
              <a:gd name="connsiteY592" fmla="*/ 2932780 h 6858000"/>
              <a:gd name="connsiteX593" fmla="*/ 7424624 w 12192000"/>
              <a:gd name="connsiteY593" fmla="*/ 3140802 h 6858000"/>
              <a:gd name="connsiteX594" fmla="*/ 7457295 w 12192000"/>
              <a:gd name="connsiteY594" fmla="*/ 3140802 h 6858000"/>
              <a:gd name="connsiteX595" fmla="*/ 7457295 w 12192000"/>
              <a:gd name="connsiteY595" fmla="*/ 2932780 h 6858000"/>
              <a:gd name="connsiteX596" fmla="*/ 7360371 w 12192000"/>
              <a:gd name="connsiteY596" fmla="*/ 2930613 h 6858000"/>
              <a:gd name="connsiteX597" fmla="*/ 7338590 w 12192000"/>
              <a:gd name="connsiteY597" fmla="*/ 2952282 h 6858000"/>
              <a:gd name="connsiteX598" fmla="*/ 7360371 w 12192000"/>
              <a:gd name="connsiteY598" fmla="*/ 2973951 h 6858000"/>
              <a:gd name="connsiteX599" fmla="*/ 7382152 w 12192000"/>
              <a:gd name="connsiteY599" fmla="*/ 2952282 h 6858000"/>
              <a:gd name="connsiteX600" fmla="*/ 7360371 w 12192000"/>
              <a:gd name="connsiteY600" fmla="*/ 2930613 h 6858000"/>
              <a:gd name="connsiteX601" fmla="*/ 7520460 w 12192000"/>
              <a:gd name="connsiteY601" fmla="*/ 2929530 h 6858000"/>
              <a:gd name="connsiteX602" fmla="*/ 7498679 w 12192000"/>
              <a:gd name="connsiteY602" fmla="*/ 2951199 h 6858000"/>
              <a:gd name="connsiteX603" fmla="*/ 7520460 w 12192000"/>
              <a:gd name="connsiteY603" fmla="*/ 2972868 h 6858000"/>
              <a:gd name="connsiteX604" fmla="*/ 7542240 w 12192000"/>
              <a:gd name="connsiteY604" fmla="*/ 2951199 h 6858000"/>
              <a:gd name="connsiteX605" fmla="*/ 7520460 w 12192000"/>
              <a:gd name="connsiteY605" fmla="*/ 2929530 h 6858000"/>
              <a:gd name="connsiteX606" fmla="*/ 4512540 w 12192000"/>
              <a:gd name="connsiteY606" fmla="*/ 2715007 h 6858000"/>
              <a:gd name="connsiteX607" fmla="*/ 4486403 w 12192000"/>
              <a:gd name="connsiteY607" fmla="*/ 2741010 h 6858000"/>
              <a:gd name="connsiteX608" fmla="*/ 4486403 w 12192000"/>
              <a:gd name="connsiteY608" fmla="*/ 3159221 h 6858000"/>
              <a:gd name="connsiteX609" fmla="*/ 4066034 w 12192000"/>
              <a:gd name="connsiteY609" fmla="*/ 3159221 h 6858000"/>
              <a:gd name="connsiteX610" fmla="*/ 4039897 w 12192000"/>
              <a:gd name="connsiteY610" fmla="*/ 3185224 h 6858000"/>
              <a:gd name="connsiteX611" fmla="*/ 4039897 w 12192000"/>
              <a:gd name="connsiteY611" fmla="*/ 3677110 h 6858000"/>
              <a:gd name="connsiteX612" fmla="*/ 4108507 w 12192000"/>
              <a:gd name="connsiteY612" fmla="*/ 3677110 h 6858000"/>
              <a:gd name="connsiteX613" fmla="*/ 4108507 w 12192000"/>
              <a:gd name="connsiteY613" fmla="*/ 3227478 h 6858000"/>
              <a:gd name="connsiteX614" fmla="*/ 4486403 w 12192000"/>
              <a:gd name="connsiteY614" fmla="*/ 3227478 h 6858000"/>
              <a:gd name="connsiteX615" fmla="*/ 4486403 w 12192000"/>
              <a:gd name="connsiteY615" fmla="*/ 3353158 h 6858000"/>
              <a:gd name="connsiteX616" fmla="*/ 4555012 w 12192000"/>
              <a:gd name="connsiteY616" fmla="*/ 3353158 h 6858000"/>
              <a:gd name="connsiteX617" fmla="*/ 4555012 w 12192000"/>
              <a:gd name="connsiteY617" fmla="*/ 3226395 h 6858000"/>
              <a:gd name="connsiteX618" fmla="*/ 4682430 w 12192000"/>
              <a:gd name="connsiteY618" fmla="*/ 3226395 h 6858000"/>
              <a:gd name="connsiteX619" fmla="*/ 4682430 w 12192000"/>
              <a:gd name="connsiteY619" fmla="*/ 3158138 h 6858000"/>
              <a:gd name="connsiteX620" fmla="*/ 4555012 w 12192000"/>
              <a:gd name="connsiteY620" fmla="*/ 3158138 h 6858000"/>
              <a:gd name="connsiteX621" fmla="*/ 4555012 w 12192000"/>
              <a:gd name="connsiteY621" fmla="*/ 2783265 h 6858000"/>
              <a:gd name="connsiteX622" fmla="*/ 5211702 w 12192000"/>
              <a:gd name="connsiteY622" fmla="*/ 2783265 h 6858000"/>
              <a:gd name="connsiteX623" fmla="*/ 5211702 w 12192000"/>
              <a:gd name="connsiteY623" fmla="*/ 2715007 h 6858000"/>
              <a:gd name="connsiteX624" fmla="*/ 5365257 w 12192000"/>
              <a:gd name="connsiteY624" fmla="*/ 2711757 h 6858000"/>
              <a:gd name="connsiteX625" fmla="*/ 5365257 w 12192000"/>
              <a:gd name="connsiteY625" fmla="*/ 2904611 h 6858000"/>
              <a:gd name="connsiteX626" fmla="*/ 5491584 w 12192000"/>
              <a:gd name="connsiteY626" fmla="*/ 3033541 h 6858000"/>
              <a:gd name="connsiteX627" fmla="*/ 5617914 w 12192000"/>
              <a:gd name="connsiteY627" fmla="*/ 2904611 h 6858000"/>
              <a:gd name="connsiteX628" fmla="*/ 5617914 w 12192000"/>
              <a:gd name="connsiteY628" fmla="*/ 2711757 h 6858000"/>
              <a:gd name="connsiteX629" fmla="*/ 5547126 w 12192000"/>
              <a:gd name="connsiteY629" fmla="*/ 2711757 h 6858000"/>
              <a:gd name="connsiteX630" fmla="*/ 5547126 w 12192000"/>
              <a:gd name="connsiteY630" fmla="*/ 2903527 h 6858000"/>
              <a:gd name="connsiteX631" fmla="*/ 5491584 w 12192000"/>
              <a:gd name="connsiteY631" fmla="*/ 2967451 h 6858000"/>
              <a:gd name="connsiteX632" fmla="*/ 5436043 w 12192000"/>
              <a:gd name="connsiteY632" fmla="*/ 2903527 h 6858000"/>
              <a:gd name="connsiteX633" fmla="*/ 5436043 w 12192000"/>
              <a:gd name="connsiteY633" fmla="*/ 2711757 h 6858000"/>
              <a:gd name="connsiteX634" fmla="*/ 0 w 12192000"/>
              <a:gd name="connsiteY634" fmla="*/ 0 h 6858000"/>
              <a:gd name="connsiteX635" fmla="*/ 12192000 w 12192000"/>
              <a:gd name="connsiteY635" fmla="*/ 0 h 6858000"/>
              <a:gd name="connsiteX636" fmla="*/ 12192000 w 12192000"/>
              <a:gd name="connsiteY636" fmla="*/ 6858000 h 6858000"/>
              <a:gd name="connsiteX637" fmla="*/ 0 w 12192000"/>
              <a:gd name="connsiteY6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Lst>
            <a:rect l="l" t="t" r="r" b="b"/>
            <a:pathLst>
              <a:path w="12192000" h="6858000">
                <a:moveTo>
                  <a:pt x="3852583" y="3804956"/>
                </a:moveTo>
                <a:lnTo>
                  <a:pt x="3852583" y="4120240"/>
                </a:lnTo>
                <a:lnTo>
                  <a:pt x="3923370" y="4120240"/>
                </a:lnTo>
                <a:lnTo>
                  <a:pt x="3923370" y="3933887"/>
                </a:lnTo>
                <a:lnTo>
                  <a:pt x="4040987" y="4120240"/>
                </a:lnTo>
                <a:lnTo>
                  <a:pt x="4109596" y="4120240"/>
                </a:lnTo>
                <a:lnTo>
                  <a:pt x="4109596" y="3804956"/>
                </a:lnTo>
                <a:lnTo>
                  <a:pt x="4039897" y="3804956"/>
                </a:lnTo>
                <a:lnTo>
                  <a:pt x="4039897" y="3988059"/>
                </a:lnTo>
                <a:lnTo>
                  <a:pt x="3923370" y="3804956"/>
                </a:lnTo>
                <a:close/>
                <a:moveTo>
                  <a:pt x="7262357" y="3797372"/>
                </a:moveTo>
                <a:cubicBezTo>
                  <a:pt x="7285227" y="3797372"/>
                  <a:pt x="7296117" y="3812541"/>
                  <a:pt x="7297206" y="3828792"/>
                </a:cubicBezTo>
                <a:lnTo>
                  <a:pt x="7227508" y="3828792"/>
                </a:lnTo>
                <a:cubicBezTo>
                  <a:pt x="7228597" y="3813624"/>
                  <a:pt x="7241665" y="3797372"/>
                  <a:pt x="7262357" y="3797372"/>
                </a:cubicBezTo>
                <a:close/>
                <a:moveTo>
                  <a:pt x="6662298" y="3797372"/>
                </a:moveTo>
                <a:cubicBezTo>
                  <a:pt x="6685168" y="3797372"/>
                  <a:pt x="6696058" y="3812541"/>
                  <a:pt x="6697148" y="3828792"/>
                </a:cubicBezTo>
                <a:lnTo>
                  <a:pt x="6627449" y="3828792"/>
                </a:lnTo>
                <a:cubicBezTo>
                  <a:pt x="6628538" y="3813624"/>
                  <a:pt x="6641606" y="3797372"/>
                  <a:pt x="6662298" y="3797372"/>
                </a:cubicBezTo>
                <a:close/>
                <a:moveTo>
                  <a:pt x="7016235" y="3774620"/>
                </a:moveTo>
                <a:lnTo>
                  <a:pt x="7016235" y="3914384"/>
                </a:lnTo>
                <a:lnTo>
                  <a:pt x="7049995" y="3914384"/>
                </a:lnTo>
                <a:lnTo>
                  <a:pt x="7049995" y="3774620"/>
                </a:lnTo>
                <a:close/>
                <a:moveTo>
                  <a:pt x="6433600" y="3774620"/>
                </a:moveTo>
                <a:lnTo>
                  <a:pt x="6491319" y="3914385"/>
                </a:lnTo>
                <a:lnTo>
                  <a:pt x="6525079" y="3914385"/>
                </a:lnTo>
                <a:lnTo>
                  <a:pt x="6578442" y="3774620"/>
                </a:lnTo>
                <a:lnTo>
                  <a:pt x="6543593" y="3774620"/>
                </a:lnTo>
                <a:lnTo>
                  <a:pt x="6507655" y="3874297"/>
                </a:lnTo>
                <a:lnTo>
                  <a:pt x="6470627" y="3774620"/>
                </a:lnTo>
                <a:close/>
                <a:moveTo>
                  <a:pt x="6372614" y="3774620"/>
                </a:moveTo>
                <a:lnTo>
                  <a:pt x="6372614" y="3914384"/>
                </a:lnTo>
                <a:lnTo>
                  <a:pt x="6406374" y="3914384"/>
                </a:lnTo>
                <a:lnTo>
                  <a:pt x="6406374" y="3774620"/>
                </a:lnTo>
                <a:close/>
                <a:moveTo>
                  <a:pt x="6031745" y="3774620"/>
                </a:moveTo>
                <a:lnTo>
                  <a:pt x="6031745" y="3863463"/>
                </a:lnTo>
                <a:cubicBezTo>
                  <a:pt x="6031745" y="3893799"/>
                  <a:pt x="6051348" y="3918719"/>
                  <a:pt x="6085108" y="3918719"/>
                </a:cubicBezTo>
                <a:cubicBezTo>
                  <a:pt x="6101443" y="3918719"/>
                  <a:pt x="6117779" y="3911135"/>
                  <a:pt x="6125402" y="3900300"/>
                </a:cubicBezTo>
                <a:cubicBezTo>
                  <a:pt x="6125402" y="3905717"/>
                  <a:pt x="6125402" y="3912218"/>
                  <a:pt x="6126491" y="3915468"/>
                </a:cubicBezTo>
                <a:lnTo>
                  <a:pt x="6158073" y="3915468"/>
                </a:lnTo>
                <a:cubicBezTo>
                  <a:pt x="6158073" y="3910051"/>
                  <a:pt x="6156984" y="3901383"/>
                  <a:pt x="6156984" y="3889465"/>
                </a:cubicBezTo>
                <a:lnTo>
                  <a:pt x="6156984" y="3774620"/>
                </a:lnTo>
                <a:lnTo>
                  <a:pt x="6123224" y="3774620"/>
                </a:lnTo>
                <a:lnTo>
                  <a:pt x="6123224" y="3856962"/>
                </a:lnTo>
                <a:cubicBezTo>
                  <a:pt x="6123224" y="3875381"/>
                  <a:pt x="6113423" y="3888382"/>
                  <a:pt x="6093821" y="3888382"/>
                </a:cubicBezTo>
                <a:cubicBezTo>
                  <a:pt x="6073129" y="3888382"/>
                  <a:pt x="6065505" y="3874297"/>
                  <a:pt x="6065505" y="3856962"/>
                </a:cubicBezTo>
                <a:lnTo>
                  <a:pt x="6065505" y="3774620"/>
                </a:lnTo>
                <a:close/>
                <a:moveTo>
                  <a:pt x="6838722" y="3773536"/>
                </a:moveTo>
                <a:cubicBezTo>
                  <a:pt x="6820209" y="3773536"/>
                  <a:pt x="6804962" y="3782204"/>
                  <a:pt x="6798428" y="3797372"/>
                </a:cubicBezTo>
                <a:lnTo>
                  <a:pt x="6798428" y="3774619"/>
                </a:lnTo>
                <a:lnTo>
                  <a:pt x="6765757" y="3774619"/>
                </a:lnTo>
                <a:lnTo>
                  <a:pt x="6765757" y="3914384"/>
                </a:lnTo>
                <a:lnTo>
                  <a:pt x="6799517" y="3914384"/>
                </a:lnTo>
                <a:lnTo>
                  <a:pt x="6799517" y="3847211"/>
                </a:lnTo>
                <a:cubicBezTo>
                  <a:pt x="6799517" y="3821208"/>
                  <a:pt x="6811496" y="3806039"/>
                  <a:pt x="6837633" y="3806039"/>
                </a:cubicBezTo>
                <a:lnTo>
                  <a:pt x="6847435" y="3807015"/>
                </a:lnTo>
                <a:lnTo>
                  <a:pt x="6847435" y="3807123"/>
                </a:lnTo>
                <a:lnTo>
                  <a:pt x="6848524" y="3807123"/>
                </a:lnTo>
                <a:lnTo>
                  <a:pt x="6847435" y="3807015"/>
                </a:lnTo>
                <a:lnTo>
                  <a:pt x="6847435" y="3774619"/>
                </a:lnTo>
                <a:cubicBezTo>
                  <a:pt x="6846346" y="3773536"/>
                  <a:pt x="6843079" y="3773536"/>
                  <a:pt x="6838722" y="3773536"/>
                </a:cubicBezTo>
                <a:close/>
                <a:moveTo>
                  <a:pt x="7262357" y="3770286"/>
                </a:moveTo>
                <a:cubicBezTo>
                  <a:pt x="7226419" y="3770286"/>
                  <a:pt x="7193748" y="3799539"/>
                  <a:pt x="7193748" y="3843961"/>
                </a:cubicBezTo>
                <a:cubicBezTo>
                  <a:pt x="7193748" y="3891632"/>
                  <a:pt x="7227508" y="3918719"/>
                  <a:pt x="7265624" y="3918719"/>
                </a:cubicBezTo>
                <a:cubicBezTo>
                  <a:pt x="7299384" y="3918719"/>
                  <a:pt x="7321165" y="3899216"/>
                  <a:pt x="7328788" y="3874297"/>
                </a:cubicBezTo>
                <a:lnTo>
                  <a:pt x="7299384" y="3865630"/>
                </a:lnTo>
                <a:cubicBezTo>
                  <a:pt x="7295028" y="3879714"/>
                  <a:pt x="7285227" y="3890549"/>
                  <a:pt x="7264535" y="3890549"/>
                </a:cubicBezTo>
                <a:cubicBezTo>
                  <a:pt x="7243844" y="3890549"/>
                  <a:pt x="7227508" y="3875381"/>
                  <a:pt x="7226419" y="3853712"/>
                </a:cubicBezTo>
                <a:lnTo>
                  <a:pt x="7329878" y="3853712"/>
                </a:lnTo>
                <a:cubicBezTo>
                  <a:pt x="7330967" y="3852628"/>
                  <a:pt x="7330967" y="3848294"/>
                  <a:pt x="7330967" y="3842877"/>
                </a:cubicBezTo>
                <a:cubicBezTo>
                  <a:pt x="7330967" y="3798456"/>
                  <a:pt x="7305919" y="3770286"/>
                  <a:pt x="7262357" y="3770286"/>
                </a:cubicBezTo>
                <a:close/>
                <a:moveTo>
                  <a:pt x="6662298" y="3770286"/>
                </a:moveTo>
                <a:cubicBezTo>
                  <a:pt x="6626360" y="3770286"/>
                  <a:pt x="6593689" y="3799539"/>
                  <a:pt x="6593689" y="3843961"/>
                </a:cubicBezTo>
                <a:cubicBezTo>
                  <a:pt x="6593689" y="3891632"/>
                  <a:pt x="6627449" y="3918719"/>
                  <a:pt x="6665565" y="3918719"/>
                </a:cubicBezTo>
                <a:cubicBezTo>
                  <a:pt x="6699326" y="3918719"/>
                  <a:pt x="6721107" y="3899216"/>
                  <a:pt x="6728730" y="3874297"/>
                </a:cubicBezTo>
                <a:lnTo>
                  <a:pt x="6699326" y="3865630"/>
                </a:lnTo>
                <a:cubicBezTo>
                  <a:pt x="6694970" y="3879714"/>
                  <a:pt x="6685168" y="3890549"/>
                  <a:pt x="6664477" y="3890549"/>
                </a:cubicBezTo>
                <a:cubicBezTo>
                  <a:pt x="6643785" y="3890549"/>
                  <a:pt x="6627449" y="3875381"/>
                  <a:pt x="6626360" y="3853712"/>
                </a:cubicBezTo>
                <a:lnTo>
                  <a:pt x="6729819" y="3853712"/>
                </a:lnTo>
                <a:cubicBezTo>
                  <a:pt x="6730908" y="3852628"/>
                  <a:pt x="6730908" y="3848294"/>
                  <a:pt x="6730908" y="3842877"/>
                </a:cubicBezTo>
                <a:cubicBezTo>
                  <a:pt x="6730908" y="3798456"/>
                  <a:pt x="6705860" y="3770286"/>
                  <a:pt x="6662298" y="3770286"/>
                </a:cubicBezTo>
                <a:close/>
                <a:moveTo>
                  <a:pt x="6277868" y="3770286"/>
                </a:moveTo>
                <a:cubicBezTo>
                  <a:pt x="6262621" y="3770286"/>
                  <a:pt x="6245197" y="3776787"/>
                  <a:pt x="6236484" y="3793039"/>
                </a:cubicBezTo>
                <a:lnTo>
                  <a:pt x="6236484" y="3774620"/>
                </a:lnTo>
                <a:lnTo>
                  <a:pt x="6203813" y="3774620"/>
                </a:lnTo>
                <a:lnTo>
                  <a:pt x="6203813" y="3914385"/>
                </a:lnTo>
                <a:lnTo>
                  <a:pt x="6236484" y="3914385"/>
                </a:lnTo>
                <a:lnTo>
                  <a:pt x="6236484" y="3834209"/>
                </a:lnTo>
                <a:cubicBezTo>
                  <a:pt x="6236484" y="3815791"/>
                  <a:pt x="6246285" y="3800623"/>
                  <a:pt x="6265888" y="3800623"/>
                </a:cubicBezTo>
                <a:cubicBezTo>
                  <a:pt x="6287669" y="3800623"/>
                  <a:pt x="6295292" y="3814707"/>
                  <a:pt x="6295292" y="3832043"/>
                </a:cubicBezTo>
                <a:lnTo>
                  <a:pt x="6295292" y="3914385"/>
                </a:lnTo>
                <a:lnTo>
                  <a:pt x="6329052" y="3914385"/>
                </a:lnTo>
                <a:lnTo>
                  <a:pt x="6329052" y="3825542"/>
                </a:lnTo>
                <a:cubicBezTo>
                  <a:pt x="6329052" y="3795205"/>
                  <a:pt x="6312717" y="3770286"/>
                  <a:pt x="6277868" y="3770286"/>
                </a:cubicBezTo>
                <a:close/>
                <a:moveTo>
                  <a:pt x="6923667" y="3769202"/>
                </a:moveTo>
                <a:cubicBezTo>
                  <a:pt x="6894263" y="3769202"/>
                  <a:pt x="6871393" y="3789788"/>
                  <a:pt x="6871393" y="3814707"/>
                </a:cubicBezTo>
                <a:cubicBezTo>
                  <a:pt x="6871393" y="3834209"/>
                  <a:pt x="6884462" y="3850461"/>
                  <a:pt x="6909510" y="3855878"/>
                </a:cubicBezTo>
                <a:lnTo>
                  <a:pt x="6930201" y="3860212"/>
                </a:lnTo>
                <a:cubicBezTo>
                  <a:pt x="6941091" y="3862379"/>
                  <a:pt x="6946537" y="3867796"/>
                  <a:pt x="6946537" y="3875380"/>
                </a:cubicBezTo>
                <a:cubicBezTo>
                  <a:pt x="6946537" y="3884048"/>
                  <a:pt x="6940002" y="3891632"/>
                  <a:pt x="6925845" y="3891632"/>
                </a:cubicBezTo>
                <a:cubicBezTo>
                  <a:pt x="6908420" y="3891632"/>
                  <a:pt x="6898619" y="3880797"/>
                  <a:pt x="6897530" y="3867796"/>
                </a:cubicBezTo>
                <a:lnTo>
                  <a:pt x="6868126" y="3874297"/>
                </a:lnTo>
                <a:cubicBezTo>
                  <a:pt x="6869215" y="3890548"/>
                  <a:pt x="6885551" y="3916551"/>
                  <a:pt x="6925845" y="3916551"/>
                </a:cubicBezTo>
                <a:cubicBezTo>
                  <a:pt x="6961783" y="3916551"/>
                  <a:pt x="6979208" y="3893799"/>
                  <a:pt x="6979208" y="3872130"/>
                </a:cubicBezTo>
                <a:cubicBezTo>
                  <a:pt x="6979208" y="3851544"/>
                  <a:pt x="6965050" y="3835292"/>
                  <a:pt x="6938914" y="3829875"/>
                </a:cubicBezTo>
                <a:lnTo>
                  <a:pt x="6917133" y="3825541"/>
                </a:lnTo>
                <a:cubicBezTo>
                  <a:pt x="6908420" y="3824458"/>
                  <a:pt x="6902975" y="3819041"/>
                  <a:pt x="6902975" y="3811457"/>
                </a:cubicBezTo>
                <a:cubicBezTo>
                  <a:pt x="6902975" y="3802789"/>
                  <a:pt x="6911688" y="3795205"/>
                  <a:pt x="6923667" y="3795205"/>
                </a:cubicBezTo>
                <a:cubicBezTo>
                  <a:pt x="6942181" y="3795205"/>
                  <a:pt x="6948715" y="3808206"/>
                  <a:pt x="6949804" y="3815790"/>
                </a:cubicBezTo>
                <a:lnTo>
                  <a:pt x="6978119" y="3808206"/>
                </a:lnTo>
                <a:cubicBezTo>
                  <a:pt x="6975941" y="3794121"/>
                  <a:pt x="6962872" y="3769202"/>
                  <a:pt x="6923667" y="3769202"/>
                </a:cubicBezTo>
                <a:close/>
                <a:moveTo>
                  <a:pt x="7378884" y="3733448"/>
                </a:moveTo>
                <a:lnTo>
                  <a:pt x="7378884" y="3754034"/>
                </a:lnTo>
                <a:cubicBezTo>
                  <a:pt x="7378884" y="3765952"/>
                  <a:pt x="7372350" y="3775703"/>
                  <a:pt x="7357104" y="3775703"/>
                </a:cubicBezTo>
                <a:lnTo>
                  <a:pt x="7349480" y="3775703"/>
                </a:lnTo>
                <a:lnTo>
                  <a:pt x="7349480" y="3804956"/>
                </a:lnTo>
                <a:lnTo>
                  <a:pt x="7375617" y="3804956"/>
                </a:lnTo>
                <a:lnTo>
                  <a:pt x="7375617" y="3875380"/>
                </a:lnTo>
                <a:cubicBezTo>
                  <a:pt x="7375617" y="3901383"/>
                  <a:pt x="7391953" y="3916551"/>
                  <a:pt x="7418089" y="3916551"/>
                </a:cubicBezTo>
                <a:cubicBezTo>
                  <a:pt x="7430069" y="3916551"/>
                  <a:pt x="7436603" y="3913300"/>
                  <a:pt x="7438781" y="3912217"/>
                </a:cubicBezTo>
                <a:lnTo>
                  <a:pt x="7438781" y="3885131"/>
                </a:lnTo>
                <a:cubicBezTo>
                  <a:pt x="7436603" y="3885131"/>
                  <a:pt x="7431158" y="3886214"/>
                  <a:pt x="7426802" y="3886214"/>
                </a:cubicBezTo>
                <a:cubicBezTo>
                  <a:pt x="7414822" y="3886214"/>
                  <a:pt x="7409377" y="3880797"/>
                  <a:pt x="7409377" y="3868879"/>
                </a:cubicBezTo>
                <a:lnTo>
                  <a:pt x="7409377" y="3803872"/>
                </a:lnTo>
                <a:lnTo>
                  <a:pt x="7438781" y="3803872"/>
                </a:lnTo>
                <a:lnTo>
                  <a:pt x="7438781" y="3774619"/>
                </a:lnTo>
                <a:lnTo>
                  <a:pt x="7409377" y="3774619"/>
                </a:lnTo>
                <a:lnTo>
                  <a:pt x="7409377" y="3733448"/>
                </a:lnTo>
                <a:close/>
                <a:moveTo>
                  <a:pt x="7108803" y="3733448"/>
                </a:moveTo>
                <a:lnTo>
                  <a:pt x="7108803" y="3754034"/>
                </a:lnTo>
                <a:cubicBezTo>
                  <a:pt x="7108803" y="3765952"/>
                  <a:pt x="7102269" y="3775703"/>
                  <a:pt x="7087022" y="3775703"/>
                </a:cubicBezTo>
                <a:lnTo>
                  <a:pt x="7079399" y="3775703"/>
                </a:lnTo>
                <a:lnTo>
                  <a:pt x="7079399" y="3804956"/>
                </a:lnTo>
                <a:lnTo>
                  <a:pt x="7105536" y="3804956"/>
                </a:lnTo>
                <a:lnTo>
                  <a:pt x="7105536" y="3875380"/>
                </a:lnTo>
                <a:cubicBezTo>
                  <a:pt x="7105536" y="3901383"/>
                  <a:pt x="7121871" y="3916551"/>
                  <a:pt x="7148008" y="3916551"/>
                </a:cubicBezTo>
                <a:cubicBezTo>
                  <a:pt x="7159988" y="3916551"/>
                  <a:pt x="7166522" y="3913300"/>
                  <a:pt x="7168700" y="3912217"/>
                </a:cubicBezTo>
                <a:lnTo>
                  <a:pt x="7168700" y="3885131"/>
                </a:lnTo>
                <a:cubicBezTo>
                  <a:pt x="7166522" y="3885131"/>
                  <a:pt x="7161077" y="3886214"/>
                  <a:pt x="7156721" y="3886214"/>
                </a:cubicBezTo>
                <a:cubicBezTo>
                  <a:pt x="7144741" y="3886214"/>
                  <a:pt x="7139296" y="3880797"/>
                  <a:pt x="7139296" y="3868879"/>
                </a:cubicBezTo>
                <a:lnTo>
                  <a:pt x="7139296" y="3803872"/>
                </a:lnTo>
                <a:lnTo>
                  <a:pt x="7168700" y="3803872"/>
                </a:lnTo>
                <a:lnTo>
                  <a:pt x="7168700" y="3774619"/>
                </a:lnTo>
                <a:lnTo>
                  <a:pt x="7139296" y="3774619"/>
                </a:lnTo>
                <a:lnTo>
                  <a:pt x="7139296" y="3733448"/>
                </a:lnTo>
                <a:close/>
                <a:moveTo>
                  <a:pt x="7032570" y="3703112"/>
                </a:moveTo>
                <a:cubicBezTo>
                  <a:pt x="7020591" y="3703112"/>
                  <a:pt x="7010790" y="3712863"/>
                  <a:pt x="7010790" y="3724781"/>
                </a:cubicBezTo>
                <a:cubicBezTo>
                  <a:pt x="7010790" y="3736699"/>
                  <a:pt x="7020591" y="3746450"/>
                  <a:pt x="7032570" y="3746450"/>
                </a:cubicBezTo>
                <a:cubicBezTo>
                  <a:pt x="7044550" y="3746450"/>
                  <a:pt x="7054351" y="3736699"/>
                  <a:pt x="7054351" y="3724781"/>
                </a:cubicBezTo>
                <a:cubicBezTo>
                  <a:pt x="7054351" y="3712863"/>
                  <a:pt x="7044550" y="3703112"/>
                  <a:pt x="7032570" y="3703112"/>
                </a:cubicBezTo>
                <a:close/>
                <a:moveTo>
                  <a:pt x="6390039" y="3703112"/>
                </a:moveTo>
                <a:cubicBezTo>
                  <a:pt x="6378059" y="3703112"/>
                  <a:pt x="6368258" y="3712863"/>
                  <a:pt x="6368258" y="3724781"/>
                </a:cubicBezTo>
                <a:cubicBezTo>
                  <a:pt x="6368258" y="3736699"/>
                  <a:pt x="6378059" y="3746450"/>
                  <a:pt x="6390039" y="3746450"/>
                </a:cubicBezTo>
                <a:cubicBezTo>
                  <a:pt x="6402018" y="3746450"/>
                  <a:pt x="6411820" y="3736699"/>
                  <a:pt x="6411820" y="3724781"/>
                </a:cubicBezTo>
                <a:cubicBezTo>
                  <a:pt x="6411820" y="3712863"/>
                  <a:pt x="6402018" y="3703112"/>
                  <a:pt x="6390039" y="3703112"/>
                </a:cubicBezTo>
                <a:close/>
                <a:moveTo>
                  <a:pt x="4364431" y="3482089"/>
                </a:moveTo>
                <a:lnTo>
                  <a:pt x="4364431" y="3797372"/>
                </a:lnTo>
                <a:lnTo>
                  <a:pt x="4434129" y="3797372"/>
                </a:lnTo>
                <a:lnTo>
                  <a:pt x="4434129" y="3618603"/>
                </a:lnTo>
                <a:lnTo>
                  <a:pt x="4498382" y="3793039"/>
                </a:lnTo>
                <a:lnTo>
                  <a:pt x="4549567" y="3793039"/>
                </a:lnTo>
                <a:lnTo>
                  <a:pt x="4613820" y="3620770"/>
                </a:lnTo>
                <a:lnTo>
                  <a:pt x="4613820" y="3797372"/>
                </a:lnTo>
                <a:lnTo>
                  <a:pt x="4682430" y="3797372"/>
                </a:lnTo>
                <a:lnTo>
                  <a:pt x="4682430" y="3482089"/>
                </a:lnTo>
                <a:lnTo>
                  <a:pt x="4598574" y="3482089"/>
                </a:lnTo>
                <a:lnTo>
                  <a:pt x="4524519" y="3680360"/>
                </a:lnTo>
                <a:lnTo>
                  <a:pt x="4451554" y="3482089"/>
                </a:lnTo>
                <a:close/>
                <a:moveTo>
                  <a:pt x="7506302" y="3463670"/>
                </a:moveTo>
                <a:lnTo>
                  <a:pt x="7506302" y="3470171"/>
                </a:lnTo>
                <a:cubicBezTo>
                  <a:pt x="7506302" y="3497257"/>
                  <a:pt x="7489966" y="3505925"/>
                  <a:pt x="7471453" y="3507008"/>
                </a:cubicBezTo>
                <a:cubicBezTo>
                  <a:pt x="7458384" y="3507008"/>
                  <a:pt x="7450761" y="3498340"/>
                  <a:pt x="7450761" y="3488589"/>
                </a:cubicBezTo>
                <a:cubicBezTo>
                  <a:pt x="7450761" y="3476672"/>
                  <a:pt x="7459473" y="3471254"/>
                  <a:pt x="7469275" y="3469087"/>
                </a:cubicBezTo>
                <a:close/>
                <a:moveTo>
                  <a:pt x="8145566" y="3413831"/>
                </a:moveTo>
                <a:cubicBezTo>
                  <a:pt x="8166258" y="3413831"/>
                  <a:pt x="8181505" y="3428999"/>
                  <a:pt x="8181505" y="3452835"/>
                </a:cubicBezTo>
                <a:cubicBezTo>
                  <a:pt x="8181505" y="3477755"/>
                  <a:pt x="8166258" y="3492923"/>
                  <a:pt x="8145566" y="3492923"/>
                </a:cubicBezTo>
                <a:cubicBezTo>
                  <a:pt x="8122697" y="3492923"/>
                  <a:pt x="8108539" y="3477755"/>
                  <a:pt x="8108539" y="3452835"/>
                </a:cubicBezTo>
                <a:cubicBezTo>
                  <a:pt x="8108539" y="3428999"/>
                  <a:pt x="8123786" y="3413831"/>
                  <a:pt x="8145566" y="3413831"/>
                </a:cubicBezTo>
                <a:close/>
                <a:moveTo>
                  <a:pt x="7654411" y="3413831"/>
                </a:moveTo>
                <a:cubicBezTo>
                  <a:pt x="7677280" y="3413831"/>
                  <a:pt x="7692527" y="3431166"/>
                  <a:pt x="7692527" y="3457169"/>
                </a:cubicBezTo>
                <a:cubicBezTo>
                  <a:pt x="7692527" y="3484255"/>
                  <a:pt x="7676191" y="3501590"/>
                  <a:pt x="7654411" y="3501590"/>
                </a:cubicBezTo>
                <a:cubicBezTo>
                  <a:pt x="7632630" y="3501590"/>
                  <a:pt x="7616294" y="3484255"/>
                  <a:pt x="7616294" y="3457169"/>
                </a:cubicBezTo>
                <a:cubicBezTo>
                  <a:pt x="7616294" y="3431166"/>
                  <a:pt x="7632630" y="3413831"/>
                  <a:pt x="7654411" y="3413831"/>
                </a:cubicBezTo>
                <a:close/>
                <a:moveTo>
                  <a:pt x="6103621" y="3413831"/>
                </a:moveTo>
                <a:cubicBezTo>
                  <a:pt x="6125402" y="3413831"/>
                  <a:pt x="6141738" y="3428999"/>
                  <a:pt x="6141738" y="3457169"/>
                </a:cubicBezTo>
                <a:cubicBezTo>
                  <a:pt x="6141738" y="3485339"/>
                  <a:pt x="6125402" y="3501590"/>
                  <a:pt x="6103621" y="3501590"/>
                </a:cubicBezTo>
                <a:cubicBezTo>
                  <a:pt x="6081841" y="3501590"/>
                  <a:pt x="6065505" y="3484255"/>
                  <a:pt x="6065505" y="3457169"/>
                </a:cubicBezTo>
                <a:cubicBezTo>
                  <a:pt x="6065505" y="3430083"/>
                  <a:pt x="6081841" y="3413831"/>
                  <a:pt x="6103621" y="3413831"/>
                </a:cubicBezTo>
                <a:close/>
                <a:moveTo>
                  <a:pt x="6353012" y="3412748"/>
                </a:moveTo>
                <a:cubicBezTo>
                  <a:pt x="6373703" y="3412748"/>
                  <a:pt x="6392217" y="3427916"/>
                  <a:pt x="6392217" y="3457170"/>
                </a:cubicBezTo>
                <a:cubicBezTo>
                  <a:pt x="6392217" y="3487506"/>
                  <a:pt x="6373703" y="3502674"/>
                  <a:pt x="6353012" y="3501591"/>
                </a:cubicBezTo>
                <a:cubicBezTo>
                  <a:pt x="6332320" y="3501591"/>
                  <a:pt x="6313806" y="3486423"/>
                  <a:pt x="6313806" y="3457170"/>
                </a:cubicBezTo>
                <a:cubicBezTo>
                  <a:pt x="6313806" y="3427916"/>
                  <a:pt x="6332320" y="3412748"/>
                  <a:pt x="6353012" y="3412748"/>
                </a:cubicBezTo>
                <a:close/>
                <a:moveTo>
                  <a:pt x="8316545" y="3410581"/>
                </a:moveTo>
                <a:cubicBezTo>
                  <a:pt x="8339415" y="3410581"/>
                  <a:pt x="8350306" y="3425750"/>
                  <a:pt x="8351395" y="3442001"/>
                </a:cubicBezTo>
                <a:lnTo>
                  <a:pt x="8281696" y="3442001"/>
                </a:lnTo>
                <a:cubicBezTo>
                  <a:pt x="8282786" y="3426833"/>
                  <a:pt x="8295854" y="3410581"/>
                  <a:pt x="8316545" y="3410581"/>
                </a:cubicBezTo>
                <a:close/>
                <a:moveTo>
                  <a:pt x="7819944" y="3410581"/>
                </a:moveTo>
                <a:cubicBezTo>
                  <a:pt x="7842814" y="3410581"/>
                  <a:pt x="7853704" y="3425750"/>
                  <a:pt x="7854794" y="3442001"/>
                </a:cubicBezTo>
                <a:lnTo>
                  <a:pt x="7785095" y="3442001"/>
                </a:lnTo>
                <a:cubicBezTo>
                  <a:pt x="7786184" y="3426833"/>
                  <a:pt x="7799252" y="3410581"/>
                  <a:pt x="7819944" y="3410581"/>
                </a:cubicBezTo>
                <a:close/>
                <a:moveTo>
                  <a:pt x="6859413" y="3410581"/>
                </a:moveTo>
                <a:cubicBezTo>
                  <a:pt x="6882283" y="3410581"/>
                  <a:pt x="6893173" y="3425750"/>
                  <a:pt x="6894263" y="3442001"/>
                </a:cubicBezTo>
                <a:lnTo>
                  <a:pt x="6824564" y="3442001"/>
                </a:lnTo>
                <a:cubicBezTo>
                  <a:pt x="6825653" y="3426833"/>
                  <a:pt x="6838721" y="3410581"/>
                  <a:pt x="6859413" y="3410581"/>
                </a:cubicBezTo>
                <a:close/>
                <a:moveTo>
                  <a:pt x="8003992" y="3387829"/>
                </a:moveTo>
                <a:lnTo>
                  <a:pt x="8003992" y="3527593"/>
                </a:lnTo>
                <a:lnTo>
                  <a:pt x="8037752" y="3527593"/>
                </a:lnTo>
                <a:lnTo>
                  <a:pt x="8037752" y="3387829"/>
                </a:lnTo>
                <a:close/>
                <a:moveTo>
                  <a:pt x="6613291" y="3387829"/>
                </a:moveTo>
                <a:lnTo>
                  <a:pt x="6613291" y="3527593"/>
                </a:lnTo>
                <a:lnTo>
                  <a:pt x="6647051" y="3527593"/>
                </a:lnTo>
                <a:lnTo>
                  <a:pt x="6647051" y="3387829"/>
                </a:lnTo>
                <a:close/>
                <a:moveTo>
                  <a:pt x="6211436" y="3387829"/>
                </a:moveTo>
                <a:lnTo>
                  <a:pt x="6211436" y="3527593"/>
                </a:lnTo>
                <a:lnTo>
                  <a:pt x="6245196" y="3527593"/>
                </a:lnTo>
                <a:lnTo>
                  <a:pt x="6245196" y="3387829"/>
                </a:lnTo>
                <a:close/>
                <a:moveTo>
                  <a:pt x="6439045" y="3387828"/>
                </a:moveTo>
                <a:lnTo>
                  <a:pt x="6496764" y="3527593"/>
                </a:lnTo>
                <a:lnTo>
                  <a:pt x="6530524" y="3527593"/>
                </a:lnTo>
                <a:lnTo>
                  <a:pt x="6583887" y="3387828"/>
                </a:lnTo>
                <a:lnTo>
                  <a:pt x="6549038" y="3387828"/>
                </a:lnTo>
                <a:lnTo>
                  <a:pt x="6513100" y="3487505"/>
                </a:lnTo>
                <a:lnTo>
                  <a:pt x="6476072" y="3387828"/>
                </a:lnTo>
                <a:close/>
                <a:moveTo>
                  <a:pt x="8139032" y="3384578"/>
                </a:moveTo>
                <a:cubicBezTo>
                  <a:pt x="8099827" y="3384578"/>
                  <a:pt x="8073690" y="3414915"/>
                  <a:pt x="8073690" y="3452835"/>
                </a:cubicBezTo>
                <a:cubicBezTo>
                  <a:pt x="8073690" y="3491839"/>
                  <a:pt x="8102005" y="3521093"/>
                  <a:pt x="8139032" y="3521093"/>
                </a:cubicBezTo>
                <a:cubicBezTo>
                  <a:pt x="8159724" y="3521093"/>
                  <a:pt x="8173882" y="3511341"/>
                  <a:pt x="8180416" y="3500507"/>
                </a:cubicBezTo>
                <a:lnTo>
                  <a:pt x="8180416" y="3515675"/>
                </a:lnTo>
                <a:cubicBezTo>
                  <a:pt x="8180416" y="3544928"/>
                  <a:pt x="8166258" y="3557930"/>
                  <a:pt x="8140121" y="3557930"/>
                </a:cubicBezTo>
                <a:cubicBezTo>
                  <a:pt x="8121607" y="3557930"/>
                  <a:pt x="8107450" y="3544928"/>
                  <a:pt x="8105272" y="3527593"/>
                </a:cubicBezTo>
                <a:lnTo>
                  <a:pt x="8073690" y="3536261"/>
                </a:lnTo>
                <a:cubicBezTo>
                  <a:pt x="8078046" y="3564430"/>
                  <a:pt x="8104183" y="3587183"/>
                  <a:pt x="8141210" y="3587183"/>
                </a:cubicBezTo>
                <a:cubicBezTo>
                  <a:pt x="8193484" y="3587183"/>
                  <a:pt x="8213087" y="3551429"/>
                  <a:pt x="8213087" y="3514592"/>
                </a:cubicBezTo>
                <a:lnTo>
                  <a:pt x="8213087" y="3387828"/>
                </a:lnTo>
                <a:lnTo>
                  <a:pt x="8180416" y="3387828"/>
                </a:lnTo>
                <a:lnTo>
                  <a:pt x="8180416" y="3405163"/>
                </a:lnTo>
                <a:cubicBezTo>
                  <a:pt x="8174971" y="3393246"/>
                  <a:pt x="8160813" y="3384578"/>
                  <a:pt x="8139032" y="3384578"/>
                </a:cubicBezTo>
                <a:close/>
                <a:moveTo>
                  <a:pt x="7660945" y="3384578"/>
                </a:moveTo>
                <a:cubicBezTo>
                  <a:pt x="7639164" y="3384578"/>
                  <a:pt x="7622828" y="3394329"/>
                  <a:pt x="7616294" y="3406247"/>
                </a:cubicBezTo>
                <a:lnTo>
                  <a:pt x="7616294" y="3387828"/>
                </a:lnTo>
                <a:lnTo>
                  <a:pt x="7583623" y="3387828"/>
                </a:lnTo>
                <a:lnTo>
                  <a:pt x="7583623" y="3581766"/>
                </a:lnTo>
                <a:lnTo>
                  <a:pt x="7617383" y="3581766"/>
                </a:lnTo>
                <a:lnTo>
                  <a:pt x="7617383" y="3511341"/>
                </a:lnTo>
                <a:cubicBezTo>
                  <a:pt x="7623917" y="3522176"/>
                  <a:pt x="7639164" y="3530844"/>
                  <a:pt x="7659856" y="3530844"/>
                </a:cubicBezTo>
                <a:cubicBezTo>
                  <a:pt x="7700150" y="3530844"/>
                  <a:pt x="7726287" y="3499423"/>
                  <a:pt x="7726287" y="3457169"/>
                </a:cubicBezTo>
                <a:cubicBezTo>
                  <a:pt x="7726287" y="3415998"/>
                  <a:pt x="7702328" y="3384578"/>
                  <a:pt x="7660945" y="3384578"/>
                </a:cubicBezTo>
                <a:close/>
                <a:moveTo>
                  <a:pt x="8316545" y="3383495"/>
                </a:moveTo>
                <a:cubicBezTo>
                  <a:pt x="8280607" y="3383495"/>
                  <a:pt x="8247936" y="3412748"/>
                  <a:pt x="8247936" y="3457170"/>
                </a:cubicBezTo>
                <a:cubicBezTo>
                  <a:pt x="8247936" y="3504841"/>
                  <a:pt x="8281696" y="3531928"/>
                  <a:pt x="8319812" y="3531928"/>
                </a:cubicBezTo>
                <a:cubicBezTo>
                  <a:pt x="8353573" y="3531928"/>
                  <a:pt x="8375354" y="3512425"/>
                  <a:pt x="8382977" y="3487506"/>
                </a:cubicBezTo>
                <a:lnTo>
                  <a:pt x="8353573" y="3478838"/>
                </a:lnTo>
                <a:cubicBezTo>
                  <a:pt x="8349217" y="3492923"/>
                  <a:pt x="8339415" y="3503758"/>
                  <a:pt x="8318724" y="3503758"/>
                </a:cubicBezTo>
                <a:cubicBezTo>
                  <a:pt x="8298032" y="3503758"/>
                  <a:pt x="8281696" y="3488589"/>
                  <a:pt x="8280607" y="3466921"/>
                </a:cubicBezTo>
                <a:lnTo>
                  <a:pt x="8384066" y="3466921"/>
                </a:lnTo>
                <a:cubicBezTo>
                  <a:pt x="8385155" y="3465837"/>
                  <a:pt x="8385155" y="3461503"/>
                  <a:pt x="8385155" y="3456086"/>
                </a:cubicBezTo>
                <a:cubicBezTo>
                  <a:pt x="8385155" y="3411665"/>
                  <a:pt x="8360107" y="3383495"/>
                  <a:pt x="8316545" y="3383495"/>
                </a:cubicBezTo>
                <a:close/>
                <a:moveTo>
                  <a:pt x="7819944" y="3383495"/>
                </a:moveTo>
                <a:cubicBezTo>
                  <a:pt x="7784006" y="3383495"/>
                  <a:pt x="7751335" y="3412748"/>
                  <a:pt x="7751335" y="3457170"/>
                </a:cubicBezTo>
                <a:cubicBezTo>
                  <a:pt x="7751335" y="3504841"/>
                  <a:pt x="7785095" y="3531928"/>
                  <a:pt x="7823211" y="3531928"/>
                </a:cubicBezTo>
                <a:cubicBezTo>
                  <a:pt x="7856971" y="3531928"/>
                  <a:pt x="7878752" y="3512425"/>
                  <a:pt x="7886375" y="3487506"/>
                </a:cubicBezTo>
                <a:lnTo>
                  <a:pt x="7856971" y="3478838"/>
                </a:lnTo>
                <a:cubicBezTo>
                  <a:pt x="7852616" y="3492923"/>
                  <a:pt x="7842814" y="3503758"/>
                  <a:pt x="7822122" y="3503758"/>
                </a:cubicBezTo>
                <a:cubicBezTo>
                  <a:pt x="7801431" y="3503758"/>
                  <a:pt x="7785095" y="3488589"/>
                  <a:pt x="7784006" y="3466921"/>
                </a:cubicBezTo>
                <a:lnTo>
                  <a:pt x="7887465" y="3466921"/>
                </a:lnTo>
                <a:cubicBezTo>
                  <a:pt x="7888554" y="3465837"/>
                  <a:pt x="7888554" y="3461503"/>
                  <a:pt x="7888554" y="3456086"/>
                </a:cubicBezTo>
                <a:cubicBezTo>
                  <a:pt x="7888554" y="3411665"/>
                  <a:pt x="7863506" y="3383495"/>
                  <a:pt x="7819944" y="3383495"/>
                </a:cubicBezTo>
                <a:close/>
                <a:moveTo>
                  <a:pt x="7480165" y="3383495"/>
                </a:moveTo>
                <a:cubicBezTo>
                  <a:pt x="7446405" y="3383495"/>
                  <a:pt x="7423535" y="3405164"/>
                  <a:pt x="7421357" y="3429000"/>
                </a:cubicBezTo>
                <a:lnTo>
                  <a:pt x="7451850" y="3435501"/>
                </a:lnTo>
                <a:cubicBezTo>
                  <a:pt x="7454028" y="3421416"/>
                  <a:pt x="7463829" y="3410581"/>
                  <a:pt x="7481254" y="3410581"/>
                </a:cubicBezTo>
                <a:cubicBezTo>
                  <a:pt x="7499767" y="3410581"/>
                  <a:pt x="7507391" y="3420332"/>
                  <a:pt x="7507391" y="3432250"/>
                </a:cubicBezTo>
                <a:cubicBezTo>
                  <a:pt x="7507391" y="3436584"/>
                  <a:pt x="7504124" y="3440918"/>
                  <a:pt x="7496500" y="3442001"/>
                </a:cubicBezTo>
                <a:lnTo>
                  <a:pt x="7460562" y="3447418"/>
                </a:lnTo>
                <a:cubicBezTo>
                  <a:pt x="7435514" y="3450669"/>
                  <a:pt x="7417001" y="3464754"/>
                  <a:pt x="7418090" y="3489673"/>
                </a:cubicBezTo>
                <a:cubicBezTo>
                  <a:pt x="7418090" y="3511342"/>
                  <a:pt x="7436603" y="3531928"/>
                  <a:pt x="7466008" y="3531928"/>
                </a:cubicBezTo>
                <a:cubicBezTo>
                  <a:pt x="7488877" y="3531928"/>
                  <a:pt x="7503034" y="3520010"/>
                  <a:pt x="7509569" y="3509175"/>
                </a:cubicBezTo>
                <a:cubicBezTo>
                  <a:pt x="7509569" y="3521093"/>
                  <a:pt x="7510658" y="3526510"/>
                  <a:pt x="7510658" y="3527594"/>
                </a:cubicBezTo>
                <a:lnTo>
                  <a:pt x="7542240" y="3527594"/>
                </a:lnTo>
                <a:cubicBezTo>
                  <a:pt x="7541151" y="3525427"/>
                  <a:pt x="7540062" y="3517843"/>
                  <a:pt x="7540062" y="3504841"/>
                </a:cubicBezTo>
                <a:lnTo>
                  <a:pt x="7540062" y="3435501"/>
                </a:lnTo>
                <a:cubicBezTo>
                  <a:pt x="7540062" y="3408414"/>
                  <a:pt x="7523726" y="3383495"/>
                  <a:pt x="7480165" y="3383495"/>
                </a:cubicBezTo>
                <a:close/>
                <a:moveTo>
                  <a:pt x="7176324" y="3383495"/>
                </a:moveTo>
                <a:cubicBezTo>
                  <a:pt x="7146920" y="3383495"/>
                  <a:pt x="7124050" y="3404081"/>
                  <a:pt x="7124050" y="3429000"/>
                </a:cubicBezTo>
                <a:cubicBezTo>
                  <a:pt x="7124050" y="3448502"/>
                  <a:pt x="7137119" y="3464754"/>
                  <a:pt x="7162167" y="3470171"/>
                </a:cubicBezTo>
                <a:lnTo>
                  <a:pt x="7182858" y="3474505"/>
                </a:lnTo>
                <a:cubicBezTo>
                  <a:pt x="7193749" y="3476672"/>
                  <a:pt x="7199194" y="3482089"/>
                  <a:pt x="7199194" y="3489673"/>
                </a:cubicBezTo>
                <a:cubicBezTo>
                  <a:pt x="7199194" y="3498340"/>
                  <a:pt x="7192659" y="3505925"/>
                  <a:pt x="7178502" y="3505925"/>
                </a:cubicBezTo>
                <a:cubicBezTo>
                  <a:pt x="7161077" y="3505925"/>
                  <a:pt x="7151276" y="3495090"/>
                  <a:pt x="7150187" y="3482089"/>
                </a:cubicBezTo>
                <a:lnTo>
                  <a:pt x="7120783" y="3489673"/>
                </a:lnTo>
                <a:cubicBezTo>
                  <a:pt x="7121872" y="3504841"/>
                  <a:pt x="7138208" y="3531928"/>
                  <a:pt x="7178502" y="3531928"/>
                </a:cubicBezTo>
                <a:cubicBezTo>
                  <a:pt x="7214440" y="3531928"/>
                  <a:pt x="7231865" y="3508092"/>
                  <a:pt x="7231865" y="3486423"/>
                </a:cubicBezTo>
                <a:cubicBezTo>
                  <a:pt x="7231865" y="3465837"/>
                  <a:pt x="7217707" y="3449585"/>
                  <a:pt x="7191571" y="3444168"/>
                </a:cubicBezTo>
                <a:lnTo>
                  <a:pt x="7169790" y="3439834"/>
                </a:lnTo>
                <a:cubicBezTo>
                  <a:pt x="7161077" y="3438751"/>
                  <a:pt x="7155632" y="3433334"/>
                  <a:pt x="7155632" y="3425750"/>
                </a:cubicBezTo>
                <a:cubicBezTo>
                  <a:pt x="7155632" y="3417082"/>
                  <a:pt x="7164345" y="3409498"/>
                  <a:pt x="7176324" y="3409498"/>
                </a:cubicBezTo>
                <a:cubicBezTo>
                  <a:pt x="7194838" y="3409498"/>
                  <a:pt x="7201372" y="3422499"/>
                  <a:pt x="7202461" y="3430083"/>
                </a:cubicBezTo>
                <a:lnTo>
                  <a:pt x="7230776" y="3422499"/>
                </a:lnTo>
                <a:cubicBezTo>
                  <a:pt x="7228598" y="3408414"/>
                  <a:pt x="7215529" y="3383495"/>
                  <a:pt x="7176324" y="3383495"/>
                </a:cubicBezTo>
                <a:close/>
                <a:moveTo>
                  <a:pt x="7038016" y="3383495"/>
                </a:moveTo>
                <a:cubicBezTo>
                  <a:pt x="7022769" y="3383495"/>
                  <a:pt x="7005344" y="3389996"/>
                  <a:pt x="6996632" y="3406247"/>
                </a:cubicBezTo>
                <a:lnTo>
                  <a:pt x="6996632" y="3387829"/>
                </a:lnTo>
                <a:lnTo>
                  <a:pt x="6963961" y="3387829"/>
                </a:lnTo>
                <a:lnTo>
                  <a:pt x="6963961" y="3527594"/>
                </a:lnTo>
                <a:lnTo>
                  <a:pt x="6996632" y="3527594"/>
                </a:lnTo>
                <a:lnTo>
                  <a:pt x="6996632" y="3447418"/>
                </a:lnTo>
                <a:cubicBezTo>
                  <a:pt x="6996632" y="3429000"/>
                  <a:pt x="7006433" y="3413832"/>
                  <a:pt x="7026036" y="3413832"/>
                </a:cubicBezTo>
                <a:cubicBezTo>
                  <a:pt x="7047817" y="3413832"/>
                  <a:pt x="7055440" y="3427916"/>
                  <a:pt x="7055440" y="3445252"/>
                </a:cubicBezTo>
                <a:lnTo>
                  <a:pt x="7055440" y="3527594"/>
                </a:lnTo>
                <a:lnTo>
                  <a:pt x="7089200" y="3527594"/>
                </a:lnTo>
                <a:lnTo>
                  <a:pt x="7089200" y="3438751"/>
                </a:lnTo>
                <a:cubicBezTo>
                  <a:pt x="7089200" y="3408414"/>
                  <a:pt x="7072865" y="3383495"/>
                  <a:pt x="7038016" y="3383495"/>
                </a:cubicBezTo>
                <a:close/>
                <a:moveTo>
                  <a:pt x="6859413" y="3383495"/>
                </a:moveTo>
                <a:cubicBezTo>
                  <a:pt x="6823475" y="3383495"/>
                  <a:pt x="6790804" y="3412748"/>
                  <a:pt x="6790804" y="3457170"/>
                </a:cubicBezTo>
                <a:cubicBezTo>
                  <a:pt x="6790804" y="3504841"/>
                  <a:pt x="6824564" y="3531928"/>
                  <a:pt x="6862680" y="3531928"/>
                </a:cubicBezTo>
                <a:cubicBezTo>
                  <a:pt x="6896440" y="3531928"/>
                  <a:pt x="6918221" y="3512425"/>
                  <a:pt x="6925844" y="3487506"/>
                </a:cubicBezTo>
                <a:lnTo>
                  <a:pt x="6896440" y="3478838"/>
                </a:lnTo>
                <a:cubicBezTo>
                  <a:pt x="6892085" y="3492923"/>
                  <a:pt x="6882283" y="3503758"/>
                  <a:pt x="6861591" y="3503758"/>
                </a:cubicBezTo>
                <a:cubicBezTo>
                  <a:pt x="6840900" y="3503758"/>
                  <a:pt x="6824564" y="3488589"/>
                  <a:pt x="6823475" y="3466921"/>
                </a:cubicBezTo>
                <a:lnTo>
                  <a:pt x="6926934" y="3466921"/>
                </a:lnTo>
                <a:cubicBezTo>
                  <a:pt x="6928023" y="3465837"/>
                  <a:pt x="6928023" y="3461503"/>
                  <a:pt x="6928023" y="3456086"/>
                </a:cubicBezTo>
                <a:cubicBezTo>
                  <a:pt x="6928023" y="3411665"/>
                  <a:pt x="6902975" y="3383495"/>
                  <a:pt x="6859413" y="3383495"/>
                </a:cubicBezTo>
                <a:close/>
                <a:moveTo>
                  <a:pt x="6353012" y="3383495"/>
                </a:moveTo>
                <a:cubicBezTo>
                  <a:pt x="6310539" y="3383495"/>
                  <a:pt x="6280046" y="3413832"/>
                  <a:pt x="6280046" y="3457170"/>
                </a:cubicBezTo>
                <a:cubicBezTo>
                  <a:pt x="6280046" y="3500507"/>
                  <a:pt x="6310539" y="3531928"/>
                  <a:pt x="6353012" y="3531928"/>
                </a:cubicBezTo>
                <a:cubicBezTo>
                  <a:pt x="6395484" y="3531928"/>
                  <a:pt x="6425977" y="3500507"/>
                  <a:pt x="6425977" y="3457170"/>
                </a:cubicBezTo>
                <a:cubicBezTo>
                  <a:pt x="6425977" y="3414915"/>
                  <a:pt x="6395484" y="3383495"/>
                  <a:pt x="6353012" y="3383495"/>
                </a:cubicBezTo>
                <a:close/>
                <a:moveTo>
                  <a:pt x="6705860" y="3345574"/>
                </a:moveTo>
                <a:lnTo>
                  <a:pt x="6705860" y="3366160"/>
                </a:lnTo>
                <a:cubicBezTo>
                  <a:pt x="6705860" y="3378077"/>
                  <a:pt x="6699326" y="3387829"/>
                  <a:pt x="6684079" y="3387829"/>
                </a:cubicBezTo>
                <a:lnTo>
                  <a:pt x="6676456" y="3387829"/>
                </a:lnTo>
                <a:lnTo>
                  <a:pt x="6676456" y="3417082"/>
                </a:lnTo>
                <a:lnTo>
                  <a:pt x="6702593" y="3417082"/>
                </a:lnTo>
                <a:lnTo>
                  <a:pt x="6702593" y="3487506"/>
                </a:lnTo>
                <a:cubicBezTo>
                  <a:pt x="6702593" y="3513509"/>
                  <a:pt x="6718928" y="3528677"/>
                  <a:pt x="6745065" y="3528677"/>
                </a:cubicBezTo>
                <a:cubicBezTo>
                  <a:pt x="6757045" y="3528677"/>
                  <a:pt x="6763579" y="3526510"/>
                  <a:pt x="6765757" y="3525426"/>
                </a:cubicBezTo>
                <a:lnTo>
                  <a:pt x="6765757" y="3498340"/>
                </a:lnTo>
                <a:cubicBezTo>
                  <a:pt x="6763579" y="3498340"/>
                  <a:pt x="6758134" y="3499424"/>
                  <a:pt x="6753778" y="3499424"/>
                </a:cubicBezTo>
                <a:cubicBezTo>
                  <a:pt x="6741798" y="3499424"/>
                  <a:pt x="6736353" y="3494007"/>
                  <a:pt x="6736353" y="3482089"/>
                </a:cubicBezTo>
                <a:lnTo>
                  <a:pt x="6736353" y="3417082"/>
                </a:lnTo>
                <a:lnTo>
                  <a:pt x="6765757" y="3417082"/>
                </a:lnTo>
                <a:lnTo>
                  <a:pt x="6765757" y="3387829"/>
                </a:lnTo>
                <a:lnTo>
                  <a:pt x="6736353" y="3387829"/>
                </a:lnTo>
                <a:lnTo>
                  <a:pt x="6736353" y="3345574"/>
                </a:lnTo>
                <a:close/>
                <a:moveTo>
                  <a:pt x="7267802" y="3320655"/>
                </a:moveTo>
                <a:lnTo>
                  <a:pt x="7267802" y="3528677"/>
                </a:lnTo>
                <a:lnTo>
                  <a:pt x="7301562" y="3528677"/>
                </a:lnTo>
                <a:lnTo>
                  <a:pt x="7301562" y="3489673"/>
                </a:lnTo>
                <a:lnTo>
                  <a:pt x="7318987" y="3471254"/>
                </a:lnTo>
                <a:lnTo>
                  <a:pt x="7360370" y="3528677"/>
                </a:lnTo>
                <a:lnTo>
                  <a:pt x="7401754" y="3528677"/>
                </a:lnTo>
                <a:lnTo>
                  <a:pt x="7342946" y="3447418"/>
                </a:lnTo>
                <a:lnTo>
                  <a:pt x="7400665" y="3388912"/>
                </a:lnTo>
                <a:lnTo>
                  <a:pt x="7356014" y="3388912"/>
                </a:lnTo>
                <a:lnTo>
                  <a:pt x="7301562" y="3445252"/>
                </a:lnTo>
                <a:lnTo>
                  <a:pt x="7301562" y="3320655"/>
                </a:lnTo>
                <a:close/>
                <a:moveTo>
                  <a:pt x="7924492" y="3319571"/>
                </a:moveTo>
                <a:lnTo>
                  <a:pt x="7924492" y="3527593"/>
                </a:lnTo>
                <a:lnTo>
                  <a:pt x="7958252" y="3527593"/>
                </a:lnTo>
                <a:lnTo>
                  <a:pt x="7958252" y="3319571"/>
                </a:lnTo>
                <a:close/>
                <a:moveTo>
                  <a:pt x="6032834" y="3319571"/>
                </a:moveTo>
                <a:lnTo>
                  <a:pt x="6032834" y="3527593"/>
                </a:lnTo>
                <a:lnTo>
                  <a:pt x="6065505" y="3527593"/>
                </a:lnTo>
                <a:lnTo>
                  <a:pt x="6065505" y="3509174"/>
                </a:lnTo>
                <a:cubicBezTo>
                  <a:pt x="6074217" y="3523259"/>
                  <a:pt x="6089464" y="3531927"/>
                  <a:pt x="6109067" y="3531927"/>
                </a:cubicBezTo>
                <a:cubicBezTo>
                  <a:pt x="6150450" y="3531927"/>
                  <a:pt x="6175498" y="3499423"/>
                  <a:pt x="6175498" y="3457169"/>
                </a:cubicBezTo>
                <a:cubicBezTo>
                  <a:pt x="6175498" y="3415998"/>
                  <a:pt x="6152628" y="3384578"/>
                  <a:pt x="6110156" y="3384578"/>
                </a:cubicBezTo>
                <a:cubicBezTo>
                  <a:pt x="6088375" y="3384578"/>
                  <a:pt x="6072040" y="3394329"/>
                  <a:pt x="6065505" y="3405163"/>
                </a:cubicBezTo>
                <a:lnTo>
                  <a:pt x="6065505" y="3319571"/>
                </a:lnTo>
                <a:close/>
                <a:moveTo>
                  <a:pt x="8020327" y="3316321"/>
                </a:moveTo>
                <a:cubicBezTo>
                  <a:pt x="8009437" y="3316321"/>
                  <a:pt x="7998547" y="3326072"/>
                  <a:pt x="7998547" y="3337990"/>
                </a:cubicBezTo>
                <a:cubicBezTo>
                  <a:pt x="7998547" y="3349908"/>
                  <a:pt x="8008348" y="3359659"/>
                  <a:pt x="8020327" y="3359659"/>
                </a:cubicBezTo>
                <a:cubicBezTo>
                  <a:pt x="8032307" y="3359659"/>
                  <a:pt x="8042108" y="3349908"/>
                  <a:pt x="8042108" y="3337990"/>
                </a:cubicBezTo>
                <a:cubicBezTo>
                  <a:pt x="8042108" y="3326072"/>
                  <a:pt x="8032307" y="3316321"/>
                  <a:pt x="8020327" y="3316321"/>
                </a:cubicBezTo>
                <a:close/>
                <a:moveTo>
                  <a:pt x="6629627" y="3316321"/>
                </a:moveTo>
                <a:cubicBezTo>
                  <a:pt x="6617647" y="3316321"/>
                  <a:pt x="6607846" y="3326072"/>
                  <a:pt x="6607846" y="3337990"/>
                </a:cubicBezTo>
                <a:cubicBezTo>
                  <a:pt x="6607846" y="3349908"/>
                  <a:pt x="6617647" y="3359659"/>
                  <a:pt x="6629627" y="3359659"/>
                </a:cubicBezTo>
                <a:cubicBezTo>
                  <a:pt x="6641606" y="3359659"/>
                  <a:pt x="6651407" y="3349908"/>
                  <a:pt x="6651407" y="3337990"/>
                </a:cubicBezTo>
                <a:cubicBezTo>
                  <a:pt x="6651407" y="3326072"/>
                  <a:pt x="6641606" y="3316321"/>
                  <a:pt x="6629627" y="3316321"/>
                </a:cubicBezTo>
                <a:close/>
                <a:moveTo>
                  <a:pt x="6227772" y="3316321"/>
                </a:moveTo>
                <a:cubicBezTo>
                  <a:pt x="6215792" y="3316321"/>
                  <a:pt x="6205991" y="3326072"/>
                  <a:pt x="6205991" y="3337990"/>
                </a:cubicBezTo>
                <a:cubicBezTo>
                  <a:pt x="6205991" y="3349908"/>
                  <a:pt x="6215792" y="3359659"/>
                  <a:pt x="6227772" y="3359659"/>
                </a:cubicBezTo>
                <a:cubicBezTo>
                  <a:pt x="6239751" y="3359659"/>
                  <a:pt x="6249552" y="3349908"/>
                  <a:pt x="6249552" y="3337990"/>
                </a:cubicBezTo>
                <a:cubicBezTo>
                  <a:pt x="6249552" y="3326072"/>
                  <a:pt x="6239751" y="3316321"/>
                  <a:pt x="6227772" y="3316321"/>
                </a:cubicBezTo>
                <a:close/>
                <a:moveTo>
                  <a:pt x="4935086" y="3220978"/>
                </a:moveTo>
                <a:lnTo>
                  <a:pt x="4996072" y="3220978"/>
                </a:lnTo>
                <a:cubicBezTo>
                  <a:pt x="5039634" y="3220978"/>
                  <a:pt x="5039634" y="3248064"/>
                  <a:pt x="5039634" y="3256732"/>
                </a:cubicBezTo>
                <a:cubicBezTo>
                  <a:pt x="5039634" y="3283818"/>
                  <a:pt x="5012409" y="3288152"/>
                  <a:pt x="4994984" y="3288152"/>
                </a:cubicBezTo>
                <a:lnTo>
                  <a:pt x="4935086" y="3288152"/>
                </a:lnTo>
                <a:close/>
                <a:moveTo>
                  <a:pt x="5383769" y="3147303"/>
                </a:moveTo>
                <a:lnTo>
                  <a:pt x="5383769" y="3607769"/>
                </a:lnTo>
                <a:lnTo>
                  <a:pt x="5005874" y="3607769"/>
                </a:lnTo>
                <a:lnTo>
                  <a:pt x="5005874" y="3482089"/>
                </a:lnTo>
                <a:lnTo>
                  <a:pt x="4937264" y="3482089"/>
                </a:lnTo>
                <a:lnTo>
                  <a:pt x="4937264" y="3607769"/>
                </a:lnTo>
                <a:lnTo>
                  <a:pt x="4810936" y="3607769"/>
                </a:lnTo>
                <a:lnTo>
                  <a:pt x="4810936" y="3676026"/>
                </a:lnTo>
                <a:lnTo>
                  <a:pt x="4937264" y="3676026"/>
                </a:lnTo>
                <a:lnTo>
                  <a:pt x="4937264" y="4051983"/>
                </a:lnTo>
                <a:lnTo>
                  <a:pt x="4263150" y="4051983"/>
                </a:lnTo>
                <a:lnTo>
                  <a:pt x="4263150" y="4120240"/>
                </a:lnTo>
                <a:lnTo>
                  <a:pt x="4979737" y="4120240"/>
                </a:lnTo>
                <a:cubicBezTo>
                  <a:pt x="4993894" y="4120240"/>
                  <a:pt x="5005874" y="4108322"/>
                  <a:pt x="5005874" y="4094237"/>
                </a:cubicBezTo>
                <a:lnTo>
                  <a:pt x="5005874" y="3676026"/>
                </a:lnTo>
                <a:lnTo>
                  <a:pt x="5426242" y="3676026"/>
                </a:lnTo>
                <a:cubicBezTo>
                  <a:pt x="5440399" y="3676026"/>
                  <a:pt x="5452379" y="3664108"/>
                  <a:pt x="5452379" y="3650023"/>
                </a:cubicBezTo>
                <a:lnTo>
                  <a:pt x="5452379" y="3147303"/>
                </a:lnTo>
                <a:close/>
                <a:moveTo>
                  <a:pt x="4936176" y="3099632"/>
                </a:moveTo>
                <a:lnTo>
                  <a:pt x="4996072" y="3099632"/>
                </a:lnTo>
                <a:cubicBezTo>
                  <a:pt x="5021120" y="3099632"/>
                  <a:pt x="5034190" y="3110466"/>
                  <a:pt x="5034190" y="3129968"/>
                </a:cubicBezTo>
                <a:cubicBezTo>
                  <a:pt x="5034190" y="3142969"/>
                  <a:pt x="5030921" y="3159221"/>
                  <a:pt x="4997161" y="3159221"/>
                </a:cubicBezTo>
                <a:lnTo>
                  <a:pt x="4936176" y="3159221"/>
                </a:lnTo>
                <a:close/>
                <a:moveTo>
                  <a:pt x="7680548" y="3047626"/>
                </a:moveTo>
                <a:cubicBezTo>
                  <a:pt x="7683815" y="3054126"/>
                  <a:pt x="7685993" y="3062794"/>
                  <a:pt x="7685993" y="3071461"/>
                </a:cubicBezTo>
                <a:cubicBezTo>
                  <a:pt x="7685993" y="3100715"/>
                  <a:pt x="7667479" y="3115883"/>
                  <a:pt x="7646788" y="3114799"/>
                </a:cubicBezTo>
                <a:cubicBezTo>
                  <a:pt x="7640253" y="3114799"/>
                  <a:pt x="7634808" y="3113716"/>
                  <a:pt x="7629363" y="3111549"/>
                </a:cubicBezTo>
                <a:close/>
                <a:moveTo>
                  <a:pt x="7746979" y="3042208"/>
                </a:moveTo>
                <a:lnTo>
                  <a:pt x="7746979" y="3071461"/>
                </a:lnTo>
                <a:lnTo>
                  <a:pt x="7828657" y="3071461"/>
                </a:lnTo>
                <a:lnTo>
                  <a:pt x="7828657" y="3042208"/>
                </a:lnTo>
                <a:close/>
                <a:moveTo>
                  <a:pt x="4865388" y="3037875"/>
                </a:moveTo>
                <a:lnTo>
                  <a:pt x="4865388" y="3354242"/>
                </a:lnTo>
                <a:lnTo>
                  <a:pt x="4992805" y="3354242"/>
                </a:lnTo>
                <a:cubicBezTo>
                  <a:pt x="5022210" y="3354242"/>
                  <a:pt x="5052702" y="3352075"/>
                  <a:pt x="5077750" y="3332573"/>
                </a:cubicBezTo>
                <a:cubicBezTo>
                  <a:pt x="5099531" y="3315238"/>
                  <a:pt x="5111510" y="3290318"/>
                  <a:pt x="5111510" y="3258898"/>
                </a:cubicBezTo>
                <a:cubicBezTo>
                  <a:pt x="5111510" y="3230729"/>
                  <a:pt x="5098442" y="3205809"/>
                  <a:pt x="5076661" y="3190641"/>
                </a:cubicBezTo>
                <a:cubicBezTo>
                  <a:pt x="5097353" y="3174389"/>
                  <a:pt x="5106065" y="3147303"/>
                  <a:pt x="5104976" y="3126718"/>
                </a:cubicBezTo>
                <a:cubicBezTo>
                  <a:pt x="5104976" y="3098548"/>
                  <a:pt x="5090819" y="3070378"/>
                  <a:pt x="5066860" y="3055210"/>
                </a:cubicBezTo>
                <a:cubicBezTo>
                  <a:pt x="5048346" y="3043292"/>
                  <a:pt x="5024387" y="3037875"/>
                  <a:pt x="4992805" y="3037875"/>
                </a:cubicBezTo>
                <a:close/>
                <a:moveTo>
                  <a:pt x="8159724" y="3028123"/>
                </a:moveTo>
                <a:cubicBezTo>
                  <a:pt x="8180416" y="3028123"/>
                  <a:pt x="8195662" y="3043291"/>
                  <a:pt x="8195662" y="3067127"/>
                </a:cubicBezTo>
                <a:cubicBezTo>
                  <a:pt x="8195662" y="3090963"/>
                  <a:pt x="8180416" y="3106131"/>
                  <a:pt x="8159724" y="3107215"/>
                </a:cubicBezTo>
                <a:cubicBezTo>
                  <a:pt x="8136855" y="3107215"/>
                  <a:pt x="8122697" y="3092047"/>
                  <a:pt x="8122697" y="3067127"/>
                </a:cubicBezTo>
                <a:cubicBezTo>
                  <a:pt x="8122697" y="3043291"/>
                  <a:pt x="8137944" y="3028123"/>
                  <a:pt x="8159724" y="3028123"/>
                </a:cubicBezTo>
                <a:close/>
                <a:moveTo>
                  <a:pt x="6602401" y="3028123"/>
                </a:moveTo>
                <a:cubicBezTo>
                  <a:pt x="6623093" y="3028123"/>
                  <a:pt x="6638339" y="3043291"/>
                  <a:pt x="6638339" y="3067127"/>
                </a:cubicBezTo>
                <a:cubicBezTo>
                  <a:pt x="6638339" y="3090963"/>
                  <a:pt x="6623093" y="3106131"/>
                  <a:pt x="6602401" y="3107215"/>
                </a:cubicBezTo>
                <a:cubicBezTo>
                  <a:pt x="6579531" y="3107215"/>
                  <a:pt x="6565374" y="3092047"/>
                  <a:pt x="6565374" y="3067127"/>
                </a:cubicBezTo>
                <a:cubicBezTo>
                  <a:pt x="6565374" y="3043291"/>
                  <a:pt x="6580621" y="3028123"/>
                  <a:pt x="6602401" y="3028123"/>
                </a:cubicBezTo>
                <a:close/>
                <a:moveTo>
                  <a:pt x="7989834" y="3027041"/>
                </a:moveTo>
                <a:cubicBezTo>
                  <a:pt x="8010526" y="3027041"/>
                  <a:pt x="8029040" y="3042209"/>
                  <a:pt x="8029040" y="3071462"/>
                </a:cubicBezTo>
                <a:cubicBezTo>
                  <a:pt x="8029040" y="3100715"/>
                  <a:pt x="8010526" y="3115883"/>
                  <a:pt x="7989834" y="3115883"/>
                </a:cubicBezTo>
                <a:cubicBezTo>
                  <a:pt x="7969143" y="3115883"/>
                  <a:pt x="7950629" y="3100715"/>
                  <a:pt x="7950629" y="3071462"/>
                </a:cubicBezTo>
                <a:cubicBezTo>
                  <a:pt x="7950629" y="3042209"/>
                  <a:pt x="7969143" y="3027041"/>
                  <a:pt x="7989834" y="3027041"/>
                </a:cubicBezTo>
                <a:close/>
                <a:moveTo>
                  <a:pt x="6319252" y="3027041"/>
                </a:moveTo>
                <a:cubicBezTo>
                  <a:pt x="6339943" y="3027041"/>
                  <a:pt x="6358457" y="3042209"/>
                  <a:pt x="6358457" y="3071462"/>
                </a:cubicBezTo>
                <a:cubicBezTo>
                  <a:pt x="6358457" y="3100715"/>
                  <a:pt x="6339943" y="3115883"/>
                  <a:pt x="6319252" y="3115883"/>
                </a:cubicBezTo>
                <a:cubicBezTo>
                  <a:pt x="6298560" y="3115883"/>
                  <a:pt x="6280046" y="3100715"/>
                  <a:pt x="6280046" y="3071462"/>
                </a:cubicBezTo>
                <a:cubicBezTo>
                  <a:pt x="6280046" y="3042209"/>
                  <a:pt x="6298560" y="3027041"/>
                  <a:pt x="6319252" y="3027041"/>
                </a:cubicBezTo>
                <a:close/>
                <a:moveTo>
                  <a:pt x="7646788" y="3027040"/>
                </a:moveTo>
                <a:cubicBezTo>
                  <a:pt x="7652233" y="3027040"/>
                  <a:pt x="7658767" y="3029207"/>
                  <a:pt x="7664212" y="3031374"/>
                </a:cubicBezTo>
                <a:lnTo>
                  <a:pt x="7613027" y="3095297"/>
                </a:lnTo>
                <a:cubicBezTo>
                  <a:pt x="7609760" y="3088797"/>
                  <a:pt x="7607582" y="3081213"/>
                  <a:pt x="7607582" y="3071461"/>
                </a:cubicBezTo>
                <a:cubicBezTo>
                  <a:pt x="7607582" y="3042208"/>
                  <a:pt x="7626096" y="3027040"/>
                  <a:pt x="7646788" y="3027040"/>
                </a:cubicBezTo>
                <a:close/>
                <a:moveTo>
                  <a:pt x="6772290" y="3024874"/>
                </a:moveTo>
                <a:cubicBezTo>
                  <a:pt x="6795160" y="3024874"/>
                  <a:pt x="6806051" y="3040042"/>
                  <a:pt x="6807139" y="3056294"/>
                </a:cubicBezTo>
                <a:lnTo>
                  <a:pt x="6737441" y="3056294"/>
                </a:lnTo>
                <a:cubicBezTo>
                  <a:pt x="6738530" y="3041125"/>
                  <a:pt x="6751599" y="3024874"/>
                  <a:pt x="6772290" y="3024874"/>
                </a:cubicBezTo>
                <a:close/>
                <a:moveTo>
                  <a:pt x="7505213" y="3001038"/>
                </a:moveTo>
                <a:lnTo>
                  <a:pt x="7505213" y="3153804"/>
                </a:lnTo>
                <a:cubicBezTo>
                  <a:pt x="7505213" y="3165722"/>
                  <a:pt x="7500857" y="3172222"/>
                  <a:pt x="7487788" y="3172222"/>
                </a:cubicBezTo>
                <a:cubicBezTo>
                  <a:pt x="7484521" y="3172222"/>
                  <a:pt x="7479076" y="3171139"/>
                  <a:pt x="7477987" y="3171139"/>
                </a:cubicBezTo>
                <a:lnTo>
                  <a:pt x="7477987" y="3198225"/>
                </a:lnTo>
                <a:cubicBezTo>
                  <a:pt x="7479076" y="3198225"/>
                  <a:pt x="7485610" y="3200392"/>
                  <a:pt x="7496501" y="3200392"/>
                </a:cubicBezTo>
                <a:cubicBezTo>
                  <a:pt x="7521549" y="3200392"/>
                  <a:pt x="7537884" y="3180890"/>
                  <a:pt x="7537884" y="3154887"/>
                </a:cubicBezTo>
                <a:lnTo>
                  <a:pt x="7537884" y="3001038"/>
                </a:lnTo>
                <a:close/>
                <a:moveTo>
                  <a:pt x="7344035" y="3001037"/>
                </a:moveTo>
                <a:lnTo>
                  <a:pt x="7344035" y="3140802"/>
                </a:lnTo>
                <a:lnTo>
                  <a:pt x="7377795" y="3140802"/>
                </a:lnTo>
                <a:lnTo>
                  <a:pt x="7377795" y="3001037"/>
                </a:lnTo>
                <a:close/>
                <a:moveTo>
                  <a:pt x="6501121" y="3001037"/>
                </a:moveTo>
                <a:cubicBezTo>
                  <a:pt x="6482607" y="3001037"/>
                  <a:pt x="6467360" y="3009705"/>
                  <a:pt x="6460826" y="3024873"/>
                </a:cubicBezTo>
                <a:lnTo>
                  <a:pt x="6460826" y="3002120"/>
                </a:lnTo>
                <a:lnTo>
                  <a:pt x="6428155" y="3002120"/>
                </a:lnTo>
                <a:lnTo>
                  <a:pt x="6428155" y="3141885"/>
                </a:lnTo>
                <a:lnTo>
                  <a:pt x="6461915" y="3141885"/>
                </a:lnTo>
                <a:lnTo>
                  <a:pt x="6461915" y="3074711"/>
                </a:lnTo>
                <a:cubicBezTo>
                  <a:pt x="6461915" y="3048709"/>
                  <a:pt x="6473895" y="3033540"/>
                  <a:pt x="6500031" y="3033540"/>
                </a:cubicBezTo>
                <a:lnTo>
                  <a:pt x="6509833" y="3034516"/>
                </a:lnTo>
                <a:lnTo>
                  <a:pt x="6509833" y="3034624"/>
                </a:lnTo>
                <a:lnTo>
                  <a:pt x="6510922" y="3034624"/>
                </a:lnTo>
                <a:lnTo>
                  <a:pt x="6509833" y="3034516"/>
                </a:lnTo>
                <a:lnTo>
                  <a:pt x="6509833" y="3002120"/>
                </a:lnTo>
                <a:cubicBezTo>
                  <a:pt x="6508744" y="3001037"/>
                  <a:pt x="6505477" y="3001037"/>
                  <a:pt x="6501121" y="3001037"/>
                </a:cubicBezTo>
                <a:close/>
                <a:moveTo>
                  <a:pt x="8153190" y="2998870"/>
                </a:moveTo>
                <a:cubicBezTo>
                  <a:pt x="8113985" y="2998870"/>
                  <a:pt x="8087848" y="3030290"/>
                  <a:pt x="8087848" y="3067127"/>
                </a:cubicBezTo>
                <a:cubicBezTo>
                  <a:pt x="8087848" y="3107215"/>
                  <a:pt x="8116163" y="3135385"/>
                  <a:pt x="8153190" y="3135385"/>
                </a:cubicBezTo>
                <a:cubicBezTo>
                  <a:pt x="8173882" y="3135385"/>
                  <a:pt x="8188039" y="3125633"/>
                  <a:pt x="8194574" y="3114799"/>
                </a:cubicBezTo>
                <a:lnTo>
                  <a:pt x="8194574" y="3128884"/>
                </a:lnTo>
                <a:cubicBezTo>
                  <a:pt x="8194574" y="3158137"/>
                  <a:pt x="8180416" y="3171138"/>
                  <a:pt x="8154279" y="3171138"/>
                </a:cubicBezTo>
                <a:cubicBezTo>
                  <a:pt x="8135765" y="3171138"/>
                  <a:pt x="8121608" y="3158137"/>
                  <a:pt x="8119430" y="3140802"/>
                </a:cubicBezTo>
                <a:lnTo>
                  <a:pt x="8087848" y="3149469"/>
                </a:lnTo>
                <a:cubicBezTo>
                  <a:pt x="8092204" y="3177639"/>
                  <a:pt x="8118341" y="3200391"/>
                  <a:pt x="8155368" y="3200391"/>
                </a:cubicBezTo>
                <a:cubicBezTo>
                  <a:pt x="8207642" y="3200391"/>
                  <a:pt x="8227245" y="3165721"/>
                  <a:pt x="8227245" y="3127800"/>
                </a:cubicBezTo>
                <a:lnTo>
                  <a:pt x="8227245" y="3001037"/>
                </a:lnTo>
                <a:lnTo>
                  <a:pt x="8194574" y="3001037"/>
                </a:lnTo>
                <a:lnTo>
                  <a:pt x="8194574" y="3019456"/>
                </a:lnTo>
                <a:cubicBezTo>
                  <a:pt x="8189129" y="3007538"/>
                  <a:pt x="8174971" y="2998870"/>
                  <a:pt x="8153190" y="2998870"/>
                </a:cubicBezTo>
                <a:close/>
                <a:moveTo>
                  <a:pt x="6595867" y="2998870"/>
                </a:moveTo>
                <a:cubicBezTo>
                  <a:pt x="6556662" y="2998870"/>
                  <a:pt x="6530525" y="3030290"/>
                  <a:pt x="6530525" y="3067127"/>
                </a:cubicBezTo>
                <a:cubicBezTo>
                  <a:pt x="6530525" y="3107215"/>
                  <a:pt x="6558840" y="3135385"/>
                  <a:pt x="6595867" y="3135385"/>
                </a:cubicBezTo>
                <a:cubicBezTo>
                  <a:pt x="6616559" y="3135385"/>
                  <a:pt x="6630716" y="3125633"/>
                  <a:pt x="6637251" y="3114799"/>
                </a:cubicBezTo>
                <a:lnTo>
                  <a:pt x="6637251" y="3128884"/>
                </a:lnTo>
                <a:cubicBezTo>
                  <a:pt x="6637251" y="3158137"/>
                  <a:pt x="6623093" y="3171138"/>
                  <a:pt x="6596956" y="3171138"/>
                </a:cubicBezTo>
                <a:cubicBezTo>
                  <a:pt x="6578442" y="3171138"/>
                  <a:pt x="6564285" y="3158137"/>
                  <a:pt x="6562107" y="3140802"/>
                </a:cubicBezTo>
                <a:lnTo>
                  <a:pt x="6530525" y="3149469"/>
                </a:lnTo>
                <a:cubicBezTo>
                  <a:pt x="6534881" y="3177639"/>
                  <a:pt x="6561018" y="3200391"/>
                  <a:pt x="6598045" y="3200391"/>
                </a:cubicBezTo>
                <a:cubicBezTo>
                  <a:pt x="6650319" y="3200391"/>
                  <a:pt x="6669922" y="3165721"/>
                  <a:pt x="6669922" y="3127800"/>
                </a:cubicBezTo>
                <a:lnTo>
                  <a:pt x="6669922" y="3001037"/>
                </a:lnTo>
                <a:lnTo>
                  <a:pt x="6637251" y="3001037"/>
                </a:lnTo>
                <a:lnTo>
                  <a:pt x="6637251" y="3019456"/>
                </a:lnTo>
                <a:cubicBezTo>
                  <a:pt x="6631805" y="3007538"/>
                  <a:pt x="6617648" y="2998870"/>
                  <a:pt x="6595867" y="2998870"/>
                </a:cubicBezTo>
                <a:close/>
                <a:moveTo>
                  <a:pt x="7161077" y="2997787"/>
                </a:moveTo>
                <a:cubicBezTo>
                  <a:pt x="7145831" y="2997787"/>
                  <a:pt x="7127317" y="3005371"/>
                  <a:pt x="7119694" y="3019456"/>
                </a:cubicBezTo>
                <a:lnTo>
                  <a:pt x="7119694" y="3001037"/>
                </a:lnTo>
                <a:lnTo>
                  <a:pt x="7088112" y="3001037"/>
                </a:lnTo>
                <a:lnTo>
                  <a:pt x="7088112" y="3140802"/>
                </a:lnTo>
                <a:lnTo>
                  <a:pt x="7088112" y="3141886"/>
                </a:lnTo>
                <a:lnTo>
                  <a:pt x="7120783" y="3141886"/>
                </a:lnTo>
                <a:lnTo>
                  <a:pt x="7120783" y="3058460"/>
                </a:lnTo>
                <a:cubicBezTo>
                  <a:pt x="7120783" y="3040041"/>
                  <a:pt x="7132763" y="3027040"/>
                  <a:pt x="7150187" y="3027040"/>
                </a:cubicBezTo>
                <a:cubicBezTo>
                  <a:pt x="7169790" y="3027040"/>
                  <a:pt x="7177413" y="3040041"/>
                  <a:pt x="7177413" y="3056293"/>
                </a:cubicBezTo>
                <a:lnTo>
                  <a:pt x="7177413" y="3141886"/>
                </a:lnTo>
                <a:lnTo>
                  <a:pt x="7210084" y="3141886"/>
                </a:lnTo>
                <a:lnTo>
                  <a:pt x="7210084" y="3058460"/>
                </a:lnTo>
                <a:cubicBezTo>
                  <a:pt x="7210084" y="3041125"/>
                  <a:pt x="7222064" y="3027040"/>
                  <a:pt x="7239488" y="3027040"/>
                </a:cubicBezTo>
                <a:cubicBezTo>
                  <a:pt x="7258002" y="3027040"/>
                  <a:pt x="7266714" y="3040041"/>
                  <a:pt x="7266714" y="3056293"/>
                </a:cubicBezTo>
                <a:lnTo>
                  <a:pt x="7266714" y="3141886"/>
                </a:lnTo>
                <a:lnTo>
                  <a:pt x="7299385" y="3141886"/>
                </a:lnTo>
                <a:lnTo>
                  <a:pt x="7299385" y="3050876"/>
                </a:lnTo>
                <a:cubicBezTo>
                  <a:pt x="7299385" y="3014039"/>
                  <a:pt x="7274337" y="2997787"/>
                  <a:pt x="7249289" y="2997787"/>
                </a:cubicBezTo>
                <a:cubicBezTo>
                  <a:pt x="7230776" y="2997787"/>
                  <a:pt x="7214440" y="3004288"/>
                  <a:pt x="7203550" y="3022706"/>
                </a:cubicBezTo>
                <a:cubicBezTo>
                  <a:pt x="7195926" y="3006455"/>
                  <a:pt x="7179591" y="2997787"/>
                  <a:pt x="7161077" y="2997787"/>
                </a:cubicBezTo>
                <a:close/>
                <a:moveTo>
                  <a:pt x="7989834" y="2996704"/>
                </a:moveTo>
                <a:cubicBezTo>
                  <a:pt x="7947362" y="2996704"/>
                  <a:pt x="7916869" y="3028124"/>
                  <a:pt x="7916869" y="3071462"/>
                </a:cubicBezTo>
                <a:cubicBezTo>
                  <a:pt x="7916869" y="3114800"/>
                  <a:pt x="7948451" y="3146220"/>
                  <a:pt x="7989834" y="3146220"/>
                </a:cubicBezTo>
                <a:cubicBezTo>
                  <a:pt x="8032307" y="3146220"/>
                  <a:pt x="8062800" y="3114800"/>
                  <a:pt x="8062800" y="3071462"/>
                </a:cubicBezTo>
                <a:cubicBezTo>
                  <a:pt x="8062800" y="3028124"/>
                  <a:pt x="8031218" y="2996704"/>
                  <a:pt x="7989834" y="2996704"/>
                </a:cubicBezTo>
                <a:close/>
                <a:moveTo>
                  <a:pt x="6920400" y="2996704"/>
                </a:moveTo>
                <a:cubicBezTo>
                  <a:pt x="6890996" y="2996704"/>
                  <a:pt x="6868126" y="3017289"/>
                  <a:pt x="6868126" y="3042209"/>
                </a:cubicBezTo>
                <a:cubicBezTo>
                  <a:pt x="6868126" y="3061711"/>
                  <a:pt x="6881194" y="3077963"/>
                  <a:pt x="6906242" y="3083380"/>
                </a:cubicBezTo>
                <a:lnTo>
                  <a:pt x="6926934" y="3087714"/>
                </a:lnTo>
                <a:cubicBezTo>
                  <a:pt x="6937824" y="3089881"/>
                  <a:pt x="6943269" y="3095298"/>
                  <a:pt x="6943269" y="3102882"/>
                </a:cubicBezTo>
                <a:cubicBezTo>
                  <a:pt x="6943269" y="3111549"/>
                  <a:pt x="6936735" y="3119134"/>
                  <a:pt x="6922578" y="3119134"/>
                </a:cubicBezTo>
                <a:cubicBezTo>
                  <a:pt x="6905153" y="3119134"/>
                  <a:pt x="6895352" y="3108299"/>
                  <a:pt x="6894263" y="3095298"/>
                </a:cubicBezTo>
                <a:lnTo>
                  <a:pt x="6864859" y="3102882"/>
                </a:lnTo>
                <a:cubicBezTo>
                  <a:pt x="6865948" y="3119134"/>
                  <a:pt x="6882284" y="3145136"/>
                  <a:pt x="6922578" y="3145136"/>
                </a:cubicBezTo>
                <a:cubicBezTo>
                  <a:pt x="6958516" y="3145136"/>
                  <a:pt x="6975941" y="3122384"/>
                  <a:pt x="6975941" y="3100715"/>
                </a:cubicBezTo>
                <a:cubicBezTo>
                  <a:pt x="6975941" y="3080129"/>
                  <a:pt x="6961783" y="3063878"/>
                  <a:pt x="6935646" y="3058461"/>
                </a:cubicBezTo>
                <a:lnTo>
                  <a:pt x="6913865" y="3054127"/>
                </a:lnTo>
                <a:cubicBezTo>
                  <a:pt x="6905153" y="3051960"/>
                  <a:pt x="6899708" y="3046543"/>
                  <a:pt x="6899708" y="3038958"/>
                </a:cubicBezTo>
                <a:cubicBezTo>
                  <a:pt x="6899708" y="3030291"/>
                  <a:pt x="6908420" y="3022707"/>
                  <a:pt x="6920400" y="3022707"/>
                </a:cubicBezTo>
                <a:cubicBezTo>
                  <a:pt x="6938914" y="3022707"/>
                  <a:pt x="6945448" y="3035708"/>
                  <a:pt x="6946537" y="3043292"/>
                </a:cubicBezTo>
                <a:lnTo>
                  <a:pt x="6974852" y="3035708"/>
                </a:lnTo>
                <a:cubicBezTo>
                  <a:pt x="6972673" y="3021623"/>
                  <a:pt x="6959605" y="2996704"/>
                  <a:pt x="6920400" y="2996704"/>
                </a:cubicBezTo>
                <a:close/>
                <a:moveTo>
                  <a:pt x="6773379" y="2996704"/>
                </a:moveTo>
                <a:cubicBezTo>
                  <a:pt x="6737441" y="2996704"/>
                  <a:pt x="6704770" y="3025957"/>
                  <a:pt x="6704770" y="3070378"/>
                </a:cubicBezTo>
                <a:cubicBezTo>
                  <a:pt x="6704770" y="3118050"/>
                  <a:pt x="6738530" y="3145136"/>
                  <a:pt x="6776646" y="3145136"/>
                </a:cubicBezTo>
                <a:cubicBezTo>
                  <a:pt x="6810407" y="3145136"/>
                  <a:pt x="6832187" y="3125634"/>
                  <a:pt x="6839811" y="3100715"/>
                </a:cubicBezTo>
                <a:lnTo>
                  <a:pt x="6810407" y="3092047"/>
                </a:lnTo>
                <a:cubicBezTo>
                  <a:pt x="6806051" y="3106132"/>
                  <a:pt x="6796249" y="3116967"/>
                  <a:pt x="6775558" y="3116967"/>
                </a:cubicBezTo>
                <a:cubicBezTo>
                  <a:pt x="6754866" y="3116967"/>
                  <a:pt x="6738530" y="3101798"/>
                  <a:pt x="6737441" y="3080129"/>
                </a:cubicBezTo>
                <a:lnTo>
                  <a:pt x="6840900" y="3080129"/>
                </a:lnTo>
                <a:cubicBezTo>
                  <a:pt x="6841989" y="3079046"/>
                  <a:pt x="6841989" y="3074712"/>
                  <a:pt x="6841989" y="3069295"/>
                </a:cubicBezTo>
                <a:cubicBezTo>
                  <a:pt x="6841989" y="3024874"/>
                  <a:pt x="6816941" y="2996704"/>
                  <a:pt x="6773379" y="2996704"/>
                </a:cubicBezTo>
                <a:close/>
                <a:moveTo>
                  <a:pt x="6319252" y="2996704"/>
                </a:moveTo>
                <a:cubicBezTo>
                  <a:pt x="6276779" y="2996704"/>
                  <a:pt x="6246286" y="3028124"/>
                  <a:pt x="6246286" y="3071462"/>
                </a:cubicBezTo>
                <a:cubicBezTo>
                  <a:pt x="6246286" y="3114800"/>
                  <a:pt x="6276779" y="3146220"/>
                  <a:pt x="6319252" y="3146220"/>
                </a:cubicBezTo>
                <a:cubicBezTo>
                  <a:pt x="6361724" y="3146220"/>
                  <a:pt x="6392217" y="3114800"/>
                  <a:pt x="6392217" y="3071462"/>
                </a:cubicBezTo>
                <a:cubicBezTo>
                  <a:pt x="6392217" y="3028124"/>
                  <a:pt x="6361724" y="2996704"/>
                  <a:pt x="6319252" y="2996704"/>
                </a:cubicBezTo>
                <a:close/>
                <a:moveTo>
                  <a:pt x="7699061" y="2988036"/>
                </a:moveTo>
                <a:lnTo>
                  <a:pt x="7683815" y="3006455"/>
                </a:lnTo>
                <a:cubicBezTo>
                  <a:pt x="7672924" y="2999954"/>
                  <a:pt x="7660945" y="2996704"/>
                  <a:pt x="7646788" y="2997787"/>
                </a:cubicBezTo>
                <a:cubicBezTo>
                  <a:pt x="7604315" y="2997787"/>
                  <a:pt x="7573822" y="3029207"/>
                  <a:pt x="7573822" y="3072545"/>
                </a:cubicBezTo>
                <a:cubicBezTo>
                  <a:pt x="7573822" y="3093130"/>
                  <a:pt x="7580356" y="3110466"/>
                  <a:pt x="7592336" y="3123467"/>
                </a:cubicBezTo>
                <a:lnTo>
                  <a:pt x="7578178" y="3141886"/>
                </a:lnTo>
                <a:lnTo>
                  <a:pt x="7596692" y="3155970"/>
                </a:lnTo>
                <a:lnTo>
                  <a:pt x="7610849" y="3137552"/>
                </a:lnTo>
                <a:cubicBezTo>
                  <a:pt x="7620651" y="3142969"/>
                  <a:pt x="7632630" y="3146219"/>
                  <a:pt x="7646788" y="3146219"/>
                </a:cubicBezTo>
                <a:cubicBezTo>
                  <a:pt x="7689260" y="3146219"/>
                  <a:pt x="7719753" y="3114799"/>
                  <a:pt x="7719753" y="3071461"/>
                </a:cubicBezTo>
                <a:cubicBezTo>
                  <a:pt x="7719753" y="3051959"/>
                  <a:pt x="7712130" y="3034624"/>
                  <a:pt x="7701240" y="3021623"/>
                </a:cubicBezTo>
                <a:lnTo>
                  <a:pt x="7716486" y="3003204"/>
                </a:lnTo>
                <a:close/>
                <a:moveTo>
                  <a:pt x="6036102" y="2937114"/>
                </a:moveTo>
                <a:lnTo>
                  <a:pt x="6036102" y="3140802"/>
                </a:lnTo>
                <a:lnTo>
                  <a:pt x="6070951" y="3140802"/>
                </a:lnTo>
                <a:lnTo>
                  <a:pt x="6070951" y="2985869"/>
                </a:lnTo>
                <a:lnTo>
                  <a:pt x="6172232" y="3140802"/>
                </a:lnTo>
                <a:lnTo>
                  <a:pt x="6208170" y="3140802"/>
                </a:lnTo>
                <a:lnTo>
                  <a:pt x="6208170" y="2937114"/>
                </a:lnTo>
                <a:lnTo>
                  <a:pt x="6173321" y="2937114"/>
                </a:lnTo>
                <a:lnTo>
                  <a:pt x="6173321" y="3081213"/>
                </a:lnTo>
                <a:lnTo>
                  <a:pt x="6080753" y="2937114"/>
                </a:lnTo>
                <a:close/>
                <a:moveTo>
                  <a:pt x="7424624" y="2932780"/>
                </a:moveTo>
                <a:lnTo>
                  <a:pt x="7424624" y="3140802"/>
                </a:lnTo>
                <a:lnTo>
                  <a:pt x="7457295" y="3140802"/>
                </a:lnTo>
                <a:lnTo>
                  <a:pt x="7457295" y="2932780"/>
                </a:lnTo>
                <a:close/>
                <a:moveTo>
                  <a:pt x="7360371" y="2930613"/>
                </a:moveTo>
                <a:cubicBezTo>
                  <a:pt x="7348391" y="2930613"/>
                  <a:pt x="7338590" y="2940364"/>
                  <a:pt x="7338590" y="2952282"/>
                </a:cubicBezTo>
                <a:cubicBezTo>
                  <a:pt x="7338590" y="2964200"/>
                  <a:pt x="7348391" y="2973951"/>
                  <a:pt x="7360371" y="2973951"/>
                </a:cubicBezTo>
                <a:cubicBezTo>
                  <a:pt x="7372350" y="2973951"/>
                  <a:pt x="7382152" y="2964200"/>
                  <a:pt x="7382152" y="2952282"/>
                </a:cubicBezTo>
                <a:cubicBezTo>
                  <a:pt x="7382152" y="2940364"/>
                  <a:pt x="7372350" y="2930613"/>
                  <a:pt x="7360371" y="2930613"/>
                </a:cubicBezTo>
                <a:close/>
                <a:moveTo>
                  <a:pt x="7520460" y="2929530"/>
                </a:moveTo>
                <a:cubicBezTo>
                  <a:pt x="7509569" y="2929530"/>
                  <a:pt x="7499768" y="2939281"/>
                  <a:pt x="7498679" y="2951199"/>
                </a:cubicBezTo>
                <a:cubicBezTo>
                  <a:pt x="7498679" y="2963117"/>
                  <a:pt x="7508480" y="2972868"/>
                  <a:pt x="7520460" y="2972868"/>
                </a:cubicBezTo>
                <a:cubicBezTo>
                  <a:pt x="7532439" y="2972868"/>
                  <a:pt x="7542240" y="2963117"/>
                  <a:pt x="7542240" y="2951199"/>
                </a:cubicBezTo>
                <a:cubicBezTo>
                  <a:pt x="7542240" y="2939281"/>
                  <a:pt x="7532439" y="2929530"/>
                  <a:pt x="7520460" y="2929530"/>
                </a:cubicBezTo>
                <a:close/>
                <a:moveTo>
                  <a:pt x="4512540" y="2715007"/>
                </a:moveTo>
                <a:cubicBezTo>
                  <a:pt x="4498382" y="2715007"/>
                  <a:pt x="4486403" y="2726925"/>
                  <a:pt x="4486403" y="2741010"/>
                </a:cubicBezTo>
                <a:lnTo>
                  <a:pt x="4486403" y="3159221"/>
                </a:lnTo>
                <a:lnTo>
                  <a:pt x="4066034" y="3159221"/>
                </a:lnTo>
                <a:cubicBezTo>
                  <a:pt x="4051877" y="3159221"/>
                  <a:pt x="4039897" y="3171139"/>
                  <a:pt x="4039897" y="3185224"/>
                </a:cubicBezTo>
                <a:lnTo>
                  <a:pt x="4039897" y="3677110"/>
                </a:lnTo>
                <a:lnTo>
                  <a:pt x="4108507" y="3677110"/>
                </a:lnTo>
                <a:lnTo>
                  <a:pt x="4108507" y="3227478"/>
                </a:lnTo>
                <a:lnTo>
                  <a:pt x="4486403" y="3227478"/>
                </a:lnTo>
                <a:lnTo>
                  <a:pt x="4486403" y="3353158"/>
                </a:lnTo>
                <a:lnTo>
                  <a:pt x="4555012" y="3353158"/>
                </a:lnTo>
                <a:lnTo>
                  <a:pt x="4555012" y="3226395"/>
                </a:lnTo>
                <a:lnTo>
                  <a:pt x="4682430" y="3226395"/>
                </a:lnTo>
                <a:lnTo>
                  <a:pt x="4682430" y="3158138"/>
                </a:lnTo>
                <a:lnTo>
                  <a:pt x="4555012" y="3158138"/>
                </a:lnTo>
                <a:lnTo>
                  <a:pt x="4555012" y="2783265"/>
                </a:lnTo>
                <a:lnTo>
                  <a:pt x="5211702" y="2783265"/>
                </a:lnTo>
                <a:lnTo>
                  <a:pt x="5211702" y="2715007"/>
                </a:lnTo>
                <a:close/>
                <a:moveTo>
                  <a:pt x="5365257" y="2711757"/>
                </a:moveTo>
                <a:lnTo>
                  <a:pt x="5365257" y="2904611"/>
                </a:lnTo>
                <a:cubicBezTo>
                  <a:pt x="5365257" y="2983703"/>
                  <a:pt x="5413173" y="3033541"/>
                  <a:pt x="5491584" y="3033541"/>
                </a:cubicBezTo>
                <a:cubicBezTo>
                  <a:pt x="5571084" y="3033541"/>
                  <a:pt x="5617914" y="2985869"/>
                  <a:pt x="5617914" y="2904611"/>
                </a:cubicBezTo>
                <a:lnTo>
                  <a:pt x="5617914" y="2711757"/>
                </a:lnTo>
                <a:lnTo>
                  <a:pt x="5547126" y="2711757"/>
                </a:lnTo>
                <a:lnTo>
                  <a:pt x="5547126" y="2903527"/>
                </a:lnTo>
                <a:cubicBezTo>
                  <a:pt x="5547126" y="2932780"/>
                  <a:pt x="5537325" y="2967451"/>
                  <a:pt x="5491584" y="2967451"/>
                </a:cubicBezTo>
                <a:cubicBezTo>
                  <a:pt x="5445845" y="2967451"/>
                  <a:pt x="5436043" y="2932780"/>
                  <a:pt x="5436043" y="2903527"/>
                </a:cubicBezTo>
                <a:lnTo>
                  <a:pt x="5436043" y="2711757"/>
                </a:lnTo>
                <a:close/>
                <a:moveTo>
                  <a:pt x="0" y="0"/>
                </a:moveTo>
                <a:lnTo>
                  <a:pt x="12192000" y="0"/>
                </a:lnTo>
                <a:lnTo>
                  <a:pt x="12192000" y="6858000"/>
                </a:lnTo>
                <a:lnTo>
                  <a:pt x="0" y="68580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p>
            <a:endParaRPr lang="nb-NO"/>
          </a:p>
        </p:txBody>
      </p:sp>
    </p:spTree>
    <p:extLst>
      <p:ext uri="{BB962C8B-B14F-4D97-AF65-F5344CB8AC3E}">
        <p14:creationId xmlns:p14="http://schemas.microsoft.com/office/powerpoint/2010/main" val="7555450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engelsk) - lys gradient">
    <p:bg>
      <p:bgPr>
        <a:solidFill>
          <a:schemeClr val="bg2"/>
        </a:solidFill>
        <a:effectLst/>
      </p:bgPr>
    </p:bg>
    <p:spTree>
      <p:nvGrpSpPr>
        <p:cNvPr id="1" name=""/>
        <p:cNvGrpSpPr/>
        <p:nvPr/>
      </p:nvGrpSpPr>
      <p:grpSpPr>
        <a:xfrm>
          <a:off x="0" y="0"/>
          <a:ext cx="0" cy="0"/>
          <a:chOff x="0" y="0"/>
          <a:chExt cx="0" cy="0"/>
        </a:xfrm>
      </p:grpSpPr>
      <p:sp>
        <p:nvSpPr>
          <p:cNvPr id="43" name="Plassholder for bilde 42">
            <a:extLst>
              <a:ext uri="{FF2B5EF4-FFF2-40B4-BE49-F238E27FC236}">
                <a16:creationId xmlns:a16="http://schemas.microsoft.com/office/drawing/2014/main" id="{5554F0E2-38E7-7214-E646-D79F8E863691}"/>
              </a:ext>
            </a:extLst>
          </p:cNvPr>
          <p:cNvSpPr>
            <a:spLocks noGrp="1"/>
          </p:cNvSpPr>
          <p:nvPr>
            <p:ph type="pic" sz="quarter" idx="10"/>
          </p:nvPr>
        </p:nvSpPr>
        <p:spPr>
          <a:xfrm>
            <a:off x="0" y="0"/>
            <a:ext cx="12192000" cy="6858000"/>
          </a:xfrm>
          <a:custGeom>
            <a:avLst/>
            <a:gdLst>
              <a:gd name="connsiteX0" fmla="*/ 4133693 w 12192000"/>
              <a:gd name="connsiteY0" fmla="*/ 3804273 h 6858000"/>
              <a:gd name="connsiteX1" fmla="*/ 4133693 w 12192000"/>
              <a:gd name="connsiteY1" fmla="*/ 4119360 h 6858000"/>
              <a:gd name="connsiteX2" fmla="*/ 4203347 w 12192000"/>
              <a:gd name="connsiteY2" fmla="*/ 4119360 h 6858000"/>
              <a:gd name="connsiteX3" fmla="*/ 4203347 w 12192000"/>
              <a:gd name="connsiteY3" fmla="*/ 3933123 h 6858000"/>
              <a:gd name="connsiteX4" fmla="*/ 4320890 w 12192000"/>
              <a:gd name="connsiteY4" fmla="*/ 4119360 h 6858000"/>
              <a:gd name="connsiteX5" fmla="*/ 4389457 w 12192000"/>
              <a:gd name="connsiteY5" fmla="*/ 4119360 h 6858000"/>
              <a:gd name="connsiteX6" fmla="*/ 4389457 w 12192000"/>
              <a:gd name="connsiteY6" fmla="*/ 3804273 h 6858000"/>
              <a:gd name="connsiteX7" fmla="*/ 4320890 w 12192000"/>
              <a:gd name="connsiteY7" fmla="*/ 3804273 h 6858000"/>
              <a:gd name="connsiteX8" fmla="*/ 4320890 w 12192000"/>
              <a:gd name="connsiteY8" fmla="*/ 3987261 h 6858000"/>
              <a:gd name="connsiteX9" fmla="*/ 4204435 w 12192000"/>
              <a:gd name="connsiteY9" fmla="*/ 3804273 h 6858000"/>
              <a:gd name="connsiteX10" fmla="*/ 7854786 w 12192000"/>
              <a:gd name="connsiteY10" fmla="*/ 3796695 h 6858000"/>
              <a:gd name="connsiteX11" fmla="*/ 7889613 w 12192000"/>
              <a:gd name="connsiteY11" fmla="*/ 3828096 h 6858000"/>
              <a:gd name="connsiteX12" fmla="*/ 7819958 w 12192000"/>
              <a:gd name="connsiteY12" fmla="*/ 3828096 h 6858000"/>
              <a:gd name="connsiteX13" fmla="*/ 7854786 w 12192000"/>
              <a:gd name="connsiteY13" fmla="*/ 3796695 h 6858000"/>
              <a:gd name="connsiteX14" fmla="*/ 7365024 w 12192000"/>
              <a:gd name="connsiteY14" fmla="*/ 3796695 h 6858000"/>
              <a:gd name="connsiteX15" fmla="*/ 7399851 w 12192000"/>
              <a:gd name="connsiteY15" fmla="*/ 3828096 h 6858000"/>
              <a:gd name="connsiteX16" fmla="*/ 7330196 w 12192000"/>
              <a:gd name="connsiteY16" fmla="*/ 3828096 h 6858000"/>
              <a:gd name="connsiteX17" fmla="*/ 7365024 w 12192000"/>
              <a:gd name="connsiteY17" fmla="*/ 3796695 h 6858000"/>
              <a:gd name="connsiteX18" fmla="*/ 6713100 w 12192000"/>
              <a:gd name="connsiteY18" fmla="*/ 3796695 h 6858000"/>
              <a:gd name="connsiteX19" fmla="*/ 6747927 w 12192000"/>
              <a:gd name="connsiteY19" fmla="*/ 3828096 h 6858000"/>
              <a:gd name="connsiteX20" fmla="*/ 6678272 w 12192000"/>
              <a:gd name="connsiteY20" fmla="*/ 3828096 h 6858000"/>
              <a:gd name="connsiteX21" fmla="*/ 6713100 w 12192000"/>
              <a:gd name="connsiteY21" fmla="*/ 3796695 h 6858000"/>
              <a:gd name="connsiteX22" fmla="*/ 7227892 w 12192000"/>
              <a:gd name="connsiteY22" fmla="*/ 3772872 h 6858000"/>
              <a:gd name="connsiteX23" fmla="*/ 7227892 w 12192000"/>
              <a:gd name="connsiteY23" fmla="*/ 3912552 h 6858000"/>
              <a:gd name="connsiteX24" fmla="*/ 7261632 w 12192000"/>
              <a:gd name="connsiteY24" fmla="*/ 3912552 h 6858000"/>
              <a:gd name="connsiteX25" fmla="*/ 7261632 w 12192000"/>
              <a:gd name="connsiteY25" fmla="*/ 3772872 h 6858000"/>
              <a:gd name="connsiteX26" fmla="*/ 6475838 w 12192000"/>
              <a:gd name="connsiteY26" fmla="*/ 3772872 h 6858000"/>
              <a:gd name="connsiteX27" fmla="*/ 6475838 w 12192000"/>
              <a:gd name="connsiteY27" fmla="*/ 3912552 h 6858000"/>
              <a:gd name="connsiteX28" fmla="*/ 6509578 w 12192000"/>
              <a:gd name="connsiteY28" fmla="*/ 3912552 h 6858000"/>
              <a:gd name="connsiteX29" fmla="*/ 6509578 w 12192000"/>
              <a:gd name="connsiteY29" fmla="*/ 3772872 h 6858000"/>
              <a:gd name="connsiteX30" fmla="*/ 8002802 w 12192000"/>
              <a:gd name="connsiteY30" fmla="*/ 3768542 h 6858000"/>
              <a:gd name="connsiteX31" fmla="*/ 7950560 w 12192000"/>
              <a:gd name="connsiteY31" fmla="*/ 3814019 h 6858000"/>
              <a:gd name="connsiteX32" fmla="*/ 7988654 w 12192000"/>
              <a:gd name="connsiteY32" fmla="*/ 3855163 h 6858000"/>
              <a:gd name="connsiteX33" fmla="*/ 8009331 w 12192000"/>
              <a:gd name="connsiteY33" fmla="*/ 3859494 h 6858000"/>
              <a:gd name="connsiteX34" fmla="*/ 8025656 w 12192000"/>
              <a:gd name="connsiteY34" fmla="*/ 3874653 h 6858000"/>
              <a:gd name="connsiteX35" fmla="*/ 8004979 w 12192000"/>
              <a:gd name="connsiteY35" fmla="*/ 3890895 h 6858000"/>
              <a:gd name="connsiteX36" fmla="*/ 7976681 w 12192000"/>
              <a:gd name="connsiteY36" fmla="*/ 3867075 h 6858000"/>
              <a:gd name="connsiteX37" fmla="*/ 7947295 w 12192000"/>
              <a:gd name="connsiteY37" fmla="*/ 3873570 h 6858000"/>
              <a:gd name="connsiteX38" fmla="*/ 8004979 w 12192000"/>
              <a:gd name="connsiteY38" fmla="*/ 3915800 h 6858000"/>
              <a:gd name="connsiteX39" fmla="*/ 8058309 w 12192000"/>
              <a:gd name="connsiteY39" fmla="*/ 3871405 h 6858000"/>
              <a:gd name="connsiteX40" fmla="*/ 8018040 w 12192000"/>
              <a:gd name="connsiteY40" fmla="*/ 3829178 h 6858000"/>
              <a:gd name="connsiteX41" fmla="*/ 7996270 w 12192000"/>
              <a:gd name="connsiteY41" fmla="*/ 3824845 h 6858000"/>
              <a:gd name="connsiteX42" fmla="*/ 7982123 w 12192000"/>
              <a:gd name="connsiteY42" fmla="*/ 3810769 h 6858000"/>
              <a:gd name="connsiteX43" fmla="*/ 8002802 w 12192000"/>
              <a:gd name="connsiteY43" fmla="*/ 3794530 h 6858000"/>
              <a:gd name="connsiteX44" fmla="*/ 8028923 w 12192000"/>
              <a:gd name="connsiteY44" fmla="*/ 3815102 h 6858000"/>
              <a:gd name="connsiteX45" fmla="*/ 8057219 w 12192000"/>
              <a:gd name="connsiteY45" fmla="*/ 3807521 h 6858000"/>
              <a:gd name="connsiteX46" fmla="*/ 8002802 w 12192000"/>
              <a:gd name="connsiteY46" fmla="*/ 3768542 h 6858000"/>
              <a:gd name="connsiteX47" fmla="*/ 7855875 w 12192000"/>
              <a:gd name="connsiteY47" fmla="*/ 3768542 h 6858000"/>
              <a:gd name="connsiteX48" fmla="*/ 7787308 w 12192000"/>
              <a:gd name="connsiteY48" fmla="*/ 3842170 h 6858000"/>
              <a:gd name="connsiteX49" fmla="*/ 7859140 w 12192000"/>
              <a:gd name="connsiteY49" fmla="*/ 3916883 h 6858000"/>
              <a:gd name="connsiteX50" fmla="*/ 7922263 w 12192000"/>
              <a:gd name="connsiteY50" fmla="*/ 3872488 h 6858000"/>
              <a:gd name="connsiteX51" fmla="*/ 7892877 w 12192000"/>
              <a:gd name="connsiteY51" fmla="*/ 3863827 h 6858000"/>
              <a:gd name="connsiteX52" fmla="*/ 7858050 w 12192000"/>
              <a:gd name="connsiteY52" fmla="*/ 3888730 h 6858000"/>
              <a:gd name="connsiteX53" fmla="*/ 7819958 w 12192000"/>
              <a:gd name="connsiteY53" fmla="*/ 3851916 h 6858000"/>
              <a:gd name="connsiteX54" fmla="*/ 7923353 w 12192000"/>
              <a:gd name="connsiteY54" fmla="*/ 3851916 h 6858000"/>
              <a:gd name="connsiteX55" fmla="*/ 7924440 w 12192000"/>
              <a:gd name="connsiteY55" fmla="*/ 3841087 h 6858000"/>
              <a:gd name="connsiteX56" fmla="*/ 7855875 w 12192000"/>
              <a:gd name="connsiteY56" fmla="*/ 3768542 h 6858000"/>
              <a:gd name="connsiteX57" fmla="*/ 7700239 w 12192000"/>
              <a:gd name="connsiteY57" fmla="*/ 3768542 h 6858000"/>
              <a:gd name="connsiteX58" fmla="*/ 7628407 w 12192000"/>
              <a:gd name="connsiteY58" fmla="*/ 3843252 h 6858000"/>
              <a:gd name="connsiteX59" fmla="*/ 7701326 w 12192000"/>
              <a:gd name="connsiteY59" fmla="*/ 3917965 h 6858000"/>
              <a:gd name="connsiteX60" fmla="*/ 7765539 w 12192000"/>
              <a:gd name="connsiteY60" fmla="*/ 3872488 h 6858000"/>
              <a:gd name="connsiteX61" fmla="*/ 7736154 w 12192000"/>
              <a:gd name="connsiteY61" fmla="*/ 3861659 h 6858000"/>
              <a:gd name="connsiteX62" fmla="*/ 7701326 w 12192000"/>
              <a:gd name="connsiteY62" fmla="*/ 3887647 h 6858000"/>
              <a:gd name="connsiteX63" fmla="*/ 7662147 w 12192000"/>
              <a:gd name="connsiteY63" fmla="*/ 3843252 h 6858000"/>
              <a:gd name="connsiteX64" fmla="*/ 7700239 w 12192000"/>
              <a:gd name="connsiteY64" fmla="*/ 3798860 h 6858000"/>
              <a:gd name="connsiteX65" fmla="*/ 7733979 w 12192000"/>
              <a:gd name="connsiteY65" fmla="*/ 3824845 h 6858000"/>
              <a:gd name="connsiteX66" fmla="*/ 7764452 w 12192000"/>
              <a:gd name="connsiteY66" fmla="*/ 3814019 h 6858000"/>
              <a:gd name="connsiteX67" fmla="*/ 7700239 w 12192000"/>
              <a:gd name="connsiteY67" fmla="*/ 3768542 h 6858000"/>
              <a:gd name="connsiteX68" fmla="*/ 7543517 w 12192000"/>
              <a:gd name="connsiteY68" fmla="*/ 3768542 h 6858000"/>
              <a:gd name="connsiteX69" fmla="*/ 7502158 w 12192000"/>
              <a:gd name="connsiteY69" fmla="*/ 3791279 h 6858000"/>
              <a:gd name="connsiteX70" fmla="*/ 7502158 w 12192000"/>
              <a:gd name="connsiteY70" fmla="*/ 3772873 h 6858000"/>
              <a:gd name="connsiteX71" fmla="*/ 7469508 w 12192000"/>
              <a:gd name="connsiteY71" fmla="*/ 3772873 h 6858000"/>
              <a:gd name="connsiteX72" fmla="*/ 7469508 w 12192000"/>
              <a:gd name="connsiteY72" fmla="*/ 3912552 h 6858000"/>
              <a:gd name="connsiteX73" fmla="*/ 7502158 w 12192000"/>
              <a:gd name="connsiteY73" fmla="*/ 3912552 h 6858000"/>
              <a:gd name="connsiteX74" fmla="*/ 7502158 w 12192000"/>
              <a:gd name="connsiteY74" fmla="*/ 3832426 h 6858000"/>
              <a:gd name="connsiteX75" fmla="*/ 7531544 w 12192000"/>
              <a:gd name="connsiteY75" fmla="*/ 3798860 h 6858000"/>
              <a:gd name="connsiteX76" fmla="*/ 7560930 w 12192000"/>
              <a:gd name="connsiteY76" fmla="*/ 3830261 h 6858000"/>
              <a:gd name="connsiteX77" fmla="*/ 7560930 w 12192000"/>
              <a:gd name="connsiteY77" fmla="*/ 3912552 h 6858000"/>
              <a:gd name="connsiteX78" fmla="*/ 7594670 w 12192000"/>
              <a:gd name="connsiteY78" fmla="*/ 3912552 h 6858000"/>
              <a:gd name="connsiteX79" fmla="*/ 7594670 w 12192000"/>
              <a:gd name="connsiteY79" fmla="*/ 3823763 h 6858000"/>
              <a:gd name="connsiteX80" fmla="*/ 7543517 w 12192000"/>
              <a:gd name="connsiteY80" fmla="*/ 3768542 h 6858000"/>
              <a:gd name="connsiteX81" fmla="*/ 7366113 w 12192000"/>
              <a:gd name="connsiteY81" fmla="*/ 3768542 h 6858000"/>
              <a:gd name="connsiteX82" fmla="*/ 7297546 w 12192000"/>
              <a:gd name="connsiteY82" fmla="*/ 3842170 h 6858000"/>
              <a:gd name="connsiteX83" fmla="*/ 7369378 w 12192000"/>
              <a:gd name="connsiteY83" fmla="*/ 3916883 h 6858000"/>
              <a:gd name="connsiteX84" fmla="*/ 7432501 w 12192000"/>
              <a:gd name="connsiteY84" fmla="*/ 3872488 h 6858000"/>
              <a:gd name="connsiteX85" fmla="*/ 7403115 w 12192000"/>
              <a:gd name="connsiteY85" fmla="*/ 3863827 h 6858000"/>
              <a:gd name="connsiteX86" fmla="*/ 7368288 w 12192000"/>
              <a:gd name="connsiteY86" fmla="*/ 3888730 h 6858000"/>
              <a:gd name="connsiteX87" fmla="*/ 7330196 w 12192000"/>
              <a:gd name="connsiteY87" fmla="*/ 3851916 h 6858000"/>
              <a:gd name="connsiteX88" fmla="*/ 7433591 w 12192000"/>
              <a:gd name="connsiteY88" fmla="*/ 3851916 h 6858000"/>
              <a:gd name="connsiteX89" fmla="*/ 7434678 w 12192000"/>
              <a:gd name="connsiteY89" fmla="*/ 3841087 h 6858000"/>
              <a:gd name="connsiteX90" fmla="*/ 7366113 w 12192000"/>
              <a:gd name="connsiteY90" fmla="*/ 3768542 h 6858000"/>
              <a:gd name="connsiteX91" fmla="*/ 7128851 w 12192000"/>
              <a:gd name="connsiteY91" fmla="*/ 3768542 h 6858000"/>
              <a:gd name="connsiteX92" fmla="*/ 7057019 w 12192000"/>
              <a:gd name="connsiteY92" fmla="*/ 3843252 h 6858000"/>
              <a:gd name="connsiteX93" fmla="*/ 7129938 w 12192000"/>
              <a:gd name="connsiteY93" fmla="*/ 3917965 h 6858000"/>
              <a:gd name="connsiteX94" fmla="*/ 7194151 w 12192000"/>
              <a:gd name="connsiteY94" fmla="*/ 3872488 h 6858000"/>
              <a:gd name="connsiteX95" fmla="*/ 7164766 w 12192000"/>
              <a:gd name="connsiteY95" fmla="*/ 3861659 h 6858000"/>
              <a:gd name="connsiteX96" fmla="*/ 7129938 w 12192000"/>
              <a:gd name="connsiteY96" fmla="*/ 3887647 h 6858000"/>
              <a:gd name="connsiteX97" fmla="*/ 7090759 w 12192000"/>
              <a:gd name="connsiteY97" fmla="*/ 3843252 h 6858000"/>
              <a:gd name="connsiteX98" fmla="*/ 7128851 w 12192000"/>
              <a:gd name="connsiteY98" fmla="*/ 3798860 h 6858000"/>
              <a:gd name="connsiteX99" fmla="*/ 7162591 w 12192000"/>
              <a:gd name="connsiteY99" fmla="*/ 3824845 h 6858000"/>
              <a:gd name="connsiteX100" fmla="*/ 7193064 w 12192000"/>
              <a:gd name="connsiteY100" fmla="*/ 3814019 h 6858000"/>
              <a:gd name="connsiteX101" fmla="*/ 7128851 w 12192000"/>
              <a:gd name="connsiteY101" fmla="*/ 3768542 h 6858000"/>
              <a:gd name="connsiteX102" fmla="*/ 6714189 w 12192000"/>
              <a:gd name="connsiteY102" fmla="*/ 3768542 h 6858000"/>
              <a:gd name="connsiteX103" fmla="*/ 6645622 w 12192000"/>
              <a:gd name="connsiteY103" fmla="*/ 3842170 h 6858000"/>
              <a:gd name="connsiteX104" fmla="*/ 6717454 w 12192000"/>
              <a:gd name="connsiteY104" fmla="*/ 3916883 h 6858000"/>
              <a:gd name="connsiteX105" fmla="*/ 6780579 w 12192000"/>
              <a:gd name="connsiteY105" fmla="*/ 3872488 h 6858000"/>
              <a:gd name="connsiteX106" fmla="*/ 6751194 w 12192000"/>
              <a:gd name="connsiteY106" fmla="*/ 3863827 h 6858000"/>
              <a:gd name="connsiteX107" fmla="*/ 6716367 w 12192000"/>
              <a:gd name="connsiteY107" fmla="*/ 3888730 h 6858000"/>
              <a:gd name="connsiteX108" fmla="*/ 6678272 w 12192000"/>
              <a:gd name="connsiteY108" fmla="*/ 3851916 h 6858000"/>
              <a:gd name="connsiteX109" fmla="*/ 6781667 w 12192000"/>
              <a:gd name="connsiteY109" fmla="*/ 3851916 h 6858000"/>
              <a:gd name="connsiteX110" fmla="*/ 6782754 w 12192000"/>
              <a:gd name="connsiteY110" fmla="*/ 3841087 h 6858000"/>
              <a:gd name="connsiteX111" fmla="*/ 6714189 w 12192000"/>
              <a:gd name="connsiteY111" fmla="*/ 3768542 h 6858000"/>
              <a:gd name="connsiteX112" fmla="*/ 6314761 w 12192000"/>
              <a:gd name="connsiteY112" fmla="*/ 3708988 h 6858000"/>
              <a:gd name="connsiteX113" fmla="*/ 6314761 w 12192000"/>
              <a:gd name="connsiteY113" fmla="*/ 3912549 h 6858000"/>
              <a:gd name="connsiteX114" fmla="*/ 6443187 w 12192000"/>
              <a:gd name="connsiteY114" fmla="*/ 3912549 h 6858000"/>
              <a:gd name="connsiteX115" fmla="*/ 6443187 w 12192000"/>
              <a:gd name="connsiteY115" fmla="*/ 3880066 h 6858000"/>
              <a:gd name="connsiteX116" fmla="*/ 6349589 w 12192000"/>
              <a:gd name="connsiteY116" fmla="*/ 3880066 h 6858000"/>
              <a:gd name="connsiteX117" fmla="*/ 6349589 w 12192000"/>
              <a:gd name="connsiteY117" fmla="*/ 3708988 h 6858000"/>
              <a:gd name="connsiteX118" fmla="*/ 6957981 w 12192000"/>
              <a:gd name="connsiteY118" fmla="*/ 3704658 h 6858000"/>
              <a:gd name="connsiteX119" fmla="*/ 6888326 w 12192000"/>
              <a:gd name="connsiteY119" fmla="*/ 3767460 h 6858000"/>
              <a:gd name="connsiteX120" fmla="*/ 6940566 w 12192000"/>
              <a:gd name="connsiteY120" fmla="*/ 3824846 h 6858000"/>
              <a:gd name="connsiteX121" fmla="*/ 6969952 w 12192000"/>
              <a:gd name="connsiteY121" fmla="*/ 3831344 h 6858000"/>
              <a:gd name="connsiteX122" fmla="*/ 6997162 w 12192000"/>
              <a:gd name="connsiteY122" fmla="*/ 3858412 h 6858000"/>
              <a:gd name="connsiteX123" fmla="*/ 6960158 w 12192000"/>
              <a:gd name="connsiteY123" fmla="*/ 3886564 h 6858000"/>
              <a:gd name="connsiteX124" fmla="*/ 6913357 w 12192000"/>
              <a:gd name="connsiteY124" fmla="*/ 3845418 h 6858000"/>
              <a:gd name="connsiteX125" fmla="*/ 6880707 w 12192000"/>
              <a:gd name="connsiteY125" fmla="*/ 3854081 h 6858000"/>
              <a:gd name="connsiteX126" fmla="*/ 6960158 w 12192000"/>
              <a:gd name="connsiteY126" fmla="*/ 3916883 h 6858000"/>
              <a:gd name="connsiteX127" fmla="*/ 7033077 w 12192000"/>
              <a:gd name="connsiteY127" fmla="*/ 3855164 h 6858000"/>
              <a:gd name="connsiteX128" fmla="*/ 6977570 w 12192000"/>
              <a:gd name="connsiteY128" fmla="*/ 3796695 h 6858000"/>
              <a:gd name="connsiteX129" fmla="*/ 6948185 w 12192000"/>
              <a:gd name="connsiteY129" fmla="*/ 3790197 h 6858000"/>
              <a:gd name="connsiteX130" fmla="*/ 6924241 w 12192000"/>
              <a:gd name="connsiteY130" fmla="*/ 3764212 h 6858000"/>
              <a:gd name="connsiteX131" fmla="*/ 6959068 w 12192000"/>
              <a:gd name="connsiteY131" fmla="*/ 3734976 h 6858000"/>
              <a:gd name="connsiteX132" fmla="*/ 6999337 w 12192000"/>
              <a:gd name="connsiteY132" fmla="*/ 3766377 h 6858000"/>
              <a:gd name="connsiteX133" fmla="*/ 7029813 w 12192000"/>
              <a:gd name="connsiteY133" fmla="*/ 3756631 h 6858000"/>
              <a:gd name="connsiteX134" fmla="*/ 6957981 w 12192000"/>
              <a:gd name="connsiteY134" fmla="*/ 3704658 h 6858000"/>
              <a:gd name="connsiteX135" fmla="*/ 6612973 w 12192000"/>
              <a:gd name="connsiteY135" fmla="*/ 3703575 h 6858000"/>
              <a:gd name="connsiteX136" fmla="*/ 6563995 w 12192000"/>
              <a:gd name="connsiteY136" fmla="*/ 3753383 h 6858000"/>
              <a:gd name="connsiteX137" fmla="*/ 6563995 w 12192000"/>
              <a:gd name="connsiteY137" fmla="*/ 3772872 h 6858000"/>
              <a:gd name="connsiteX138" fmla="*/ 6538963 w 12192000"/>
              <a:gd name="connsiteY138" fmla="*/ 3772872 h 6858000"/>
              <a:gd name="connsiteX139" fmla="*/ 6538963 w 12192000"/>
              <a:gd name="connsiteY139" fmla="*/ 3802108 h 6858000"/>
              <a:gd name="connsiteX140" fmla="*/ 6563995 w 12192000"/>
              <a:gd name="connsiteY140" fmla="*/ 3802108 h 6858000"/>
              <a:gd name="connsiteX141" fmla="*/ 6563995 w 12192000"/>
              <a:gd name="connsiteY141" fmla="*/ 3912549 h 6858000"/>
              <a:gd name="connsiteX142" fmla="*/ 6597735 w 12192000"/>
              <a:gd name="connsiteY142" fmla="*/ 3912549 h 6858000"/>
              <a:gd name="connsiteX143" fmla="*/ 6597735 w 12192000"/>
              <a:gd name="connsiteY143" fmla="*/ 3802108 h 6858000"/>
              <a:gd name="connsiteX144" fmla="*/ 6630385 w 12192000"/>
              <a:gd name="connsiteY144" fmla="*/ 3802108 h 6858000"/>
              <a:gd name="connsiteX145" fmla="*/ 6630385 w 12192000"/>
              <a:gd name="connsiteY145" fmla="*/ 3772872 h 6858000"/>
              <a:gd name="connsiteX146" fmla="*/ 6597735 w 12192000"/>
              <a:gd name="connsiteY146" fmla="*/ 3772872 h 6858000"/>
              <a:gd name="connsiteX147" fmla="*/ 6597735 w 12192000"/>
              <a:gd name="connsiteY147" fmla="*/ 3754465 h 6858000"/>
              <a:gd name="connsiteX148" fmla="*/ 6618414 w 12192000"/>
              <a:gd name="connsiteY148" fmla="*/ 3733893 h 6858000"/>
              <a:gd name="connsiteX149" fmla="*/ 6630385 w 12192000"/>
              <a:gd name="connsiteY149" fmla="*/ 3734976 h 6858000"/>
              <a:gd name="connsiteX150" fmla="*/ 6630385 w 12192000"/>
              <a:gd name="connsiteY150" fmla="*/ 3706823 h 6858000"/>
              <a:gd name="connsiteX151" fmla="*/ 6612973 w 12192000"/>
              <a:gd name="connsiteY151" fmla="*/ 3703575 h 6858000"/>
              <a:gd name="connsiteX152" fmla="*/ 7244217 w 12192000"/>
              <a:gd name="connsiteY152" fmla="*/ 3701410 h 6858000"/>
              <a:gd name="connsiteX153" fmla="*/ 7222450 w 12192000"/>
              <a:gd name="connsiteY153" fmla="*/ 3723065 h 6858000"/>
              <a:gd name="connsiteX154" fmla="*/ 7244217 w 12192000"/>
              <a:gd name="connsiteY154" fmla="*/ 3744722 h 6858000"/>
              <a:gd name="connsiteX155" fmla="*/ 7265984 w 12192000"/>
              <a:gd name="connsiteY155" fmla="*/ 3723065 h 6858000"/>
              <a:gd name="connsiteX156" fmla="*/ 7244217 w 12192000"/>
              <a:gd name="connsiteY156" fmla="*/ 3701410 h 6858000"/>
              <a:gd name="connsiteX157" fmla="*/ 6492163 w 12192000"/>
              <a:gd name="connsiteY157" fmla="*/ 3701410 h 6858000"/>
              <a:gd name="connsiteX158" fmla="*/ 6470396 w 12192000"/>
              <a:gd name="connsiteY158" fmla="*/ 3723065 h 6858000"/>
              <a:gd name="connsiteX159" fmla="*/ 6492163 w 12192000"/>
              <a:gd name="connsiteY159" fmla="*/ 3744722 h 6858000"/>
              <a:gd name="connsiteX160" fmla="*/ 6513930 w 12192000"/>
              <a:gd name="connsiteY160" fmla="*/ 3723065 h 6858000"/>
              <a:gd name="connsiteX161" fmla="*/ 6492163 w 12192000"/>
              <a:gd name="connsiteY161" fmla="*/ 3701410 h 6858000"/>
              <a:gd name="connsiteX162" fmla="*/ 4644132 w 12192000"/>
              <a:gd name="connsiteY162" fmla="*/ 3481608 h 6858000"/>
              <a:gd name="connsiteX163" fmla="*/ 4644132 w 12192000"/>
              <a:gd name="connsiteY163" fmla="*/ 3796694 h 6858000"/>
              <a:gd name="connsiteX164" fmla="*/ 4713787 w 12192000"/>
              <a:gd name="connsiteY164" fmla="*/ 3796694 h 6858000"/>
              <a:gd name="connsiteX165" fmla="*/ 4713787 w 12192000"/>
              <a:gd name="connsiteY165" fmla="*/ 3618036 h 6858000"/>
              <a:gd name="connsiteX166" fmla="*/ 4778000 w 12192000"/>
              <a:gd name="connsiteY166" fmla="*/ 3792362 h 6858000"/>
              <a:gd name="connsiteX167" fmla="*/ 4829154 w 12192000"/>
              <a:gd name="connsiteY167" fmla="*/ 3792362 h 6858000"/>
              <a:gd name="connsiteX168" fmla="*/ 4893366 w 12192000"/>
              <a:gd name="connsiteY168" fmla="*/ 3620202 h 6858000"/>
              <a:gd name="connsiteX169" fmla="*/ 4893366 w 12192000"/>
              <a:gd name="connsiteY169" fmla="*/ 3796694 h 6858000"/>
              <a:gd name="connsiteX170" fmla="*/ 4961933 w 12192000"/>
              <a:gd name="connsiteY170" fmla="*/ 3796694 h 6858000"/>
              <a:gd name="connsiteX171" fmla="*/ 4961933 w 12192000"/>
              <a:gd name="connsiteY171" fmla="*/ 3481608 h 6858000"/>
              <a:gd name="connsiteX172" fmla="*/ 4878128 w 12192000"/>
              <a:gd name="connsiteY172" fmla="*/ 3481608 h 6858000"/>
              <a:gd name="connsiteX173" fmla="*/ 4804121 w 12192000"/>
              <a:gd name="connsiteY173" fmla="*/ 3679755 h 6858000"/>
              <a:gd name="connsiteX174" fmla="*/ 4731200 w 12192000"/>
              <a:gd name="connsiteY174" fmla="*/ 3481608 h 6858000"/>
              <a:gd name="connsiteX175" fmla="*/ 7813428 w 12192000"/>
              <a:gd name="connsiteY175" fmla="*/ 3412310 h 6858000"/>
              <a:gd name="connsiteX176" fmla="*/ 7852610 w 12192000"/>
              <a:gd name="connsiteY176" fmla="*/ 3456702 h 6858000"/>
              <a:gd name="connsiteX177" fmla="*/ 7813428 w 12192000"/>
              <a:gd name="connsiteY177" fmla="*/ 3501097 h 6858000"/>
              <a:gd name="connsiteX178" fmla="*/ 7774248 w 12192000"/>
              <a:gd name="connsiteY178" fmla="*/ 3456702 h 6858000"/>
              <a:gd name="connsiteX179" fmla="*/ 7813428 w 12192000"/>
              <a:gd name="connsiteY179" fmla="*/ 3412310 h 6858000"/>
              <a:gd name="connsiteX180" fmla="*/ 6968862 w 12192000"/>
              <a:gd name="connsiteY180" fmla="*/ 3410145 h 6858000"/>
              <a:gd name="connsiteX181" fmla="*/ 7003689 w 12192000"/>
              <a:gd name="connsiteY181" fmla="*/ 3441544 h 6858000"/>
              <a:gd name="connsiteX182" fmla="*/ 6934034 w 12192000"/>
              <a:gd name="connsiteY182" fmla="*/ 3441544 h 6858000"/>
              <a:gd name="connsiteX183" fmla="*/ 6968862 w 12192000"/>
              <a:gd name="connsiteY183" fmla="*/ 3410145 h 6858000"/>
              <a:gd name="connsiteX184" fmla="*/ 6741398 w 12192000"/>
              <a:gd name="connsiteY184" fmla="*/ 3387406 h 6858000"/>
              <a:gd name="connsiteX185" fmla="*/ 6799082 w 12192000"/>
              <a:gd name="connsiteY185" fmla="*/ 3527083 h 6858000"/>
              <a:gd name="connsiteX186" fmla="*/ 6832820 w 12192000"/>
              <a:gd name="connsiteY186" fmla="*/ 3527083 h 6858000"/>
              <a:gd name="connsiteX187" fmla="*/ 6886149 w 12192000"/>
              <a:gd name="connsiteY187" fmla="*/ 3387406 h 6858000"/>
              <a:gd name="connsiteX188" fmla="*/ 6851322 w 12192000"/>
              <a:gd name="connsiteY188" fmla="*/ 3387406 h 6858000"/>
              <a:gd name="connsiteX189" fmla="*/ 6815407 w 12192000"/>
              <a:gd name="connsiteY189" fmla="*/ 3487021 h 6858000"/>
              <a:gd name="connsiteX190" fmla="*/ 6778403 w 12192000"/>
              <a:gd name="connsiteY190" fmla="*/ 3387406 h 6858000"/>
              <a:gd name="connsiteX191" fmla="*/ 7323667 w 12192000"/>
              <a:gd name="connsiteY191" fmla="*/ 3387405 h 6858000"/>
              <a:gd name="connsiteX192" fmla="*/ 7323667 w 12192000"/>
              <a:gd name="connsiteY192" fmla="*/ 3527085 h 6858000"/>
              <a:gd name="connsiteX193" fmla="*/ 7357407 w 12192000"/>
              <a:gd name="connsiteY193" fmla="*/ 3527085 h 6858000"/>
              <a:gd name="connsiteX194" fmla="*/ 7357407 w 12192000"/>
              <a:gd name="connsiteY194" fmla="*/ 3387405 h 6858000"/>
              <a:gd name="connsiteX195" fmla="*/ 6680450 w 12192000"/>
              <a:gd name="connsiteY195" fmla="*/ 3387405 h 6858000"/>
              <a:gd name="connsiteX196" fmla="*/ 6680450 w 12192000"/>
              <a:gd name="connsiteY196" fmla="*/ 3527085 h 6858000"/>
              <a:gd name="connsiteX197" fmla="*/ 6714190 w 12192000"/>
              <a:gd name="connsiteY197" fmla="*/ 3527085 h 6858000"/>
              <a:gd name="connsiteX198" fmla="*/ 6714190 w 12192000"/>
              <a:gd name="connsiteY198" fmla="*/ 3387405 h 6858000"/>
              <a:gd name="connsiteX199" fmla="*/ 7495629 w 12192000"/>
              <a:gd name="connsiteY199" fmla="*/ 3386323 h 6858000"/>
              <a:gd name="connsiteX200" fmla="*/ 7555488 w 12192000"/>
              <a:gd name="connsiteY200" fmla="*/ 3509758 h 6858000"/>
              <a:gd name="connsiteX201" fmla="*/ 7521750 w 12192000"/>
              <a:gd name="connsiteY201" fmla="*/ 3583389 h 6858000"/>
              <a:gd name="connsiteX202" fmla="*/ 7558755 w 12192000"/>
              <a:gd name="connsiteY202" fmla="*/ 3583389 h 6858000"/>
              <a:gd name="connsiteX203" fmla="*/ 7648000 w 12192000"/>
              <a:gd name="connsiteY203" fmla="*/ 3386323 h 6858000"/>
              <a:gd name="connsiteX204" fmla="*/ 7612085 w 12192000"/>
              <a:gd name="connsiteY204" fmla="*/ 3386323 h 6858000"/>
              <a:gd name="connsiteX205" fmla="*/ 7573990 w 12192000"/>
              <a:gd name="connsiteY205" fmla="*/ 3475110 h 6858000"/>
              <a:gd name="connsiteX206" fmla="*/ 7533721 w 12192000"/>
              <a:gd name="connsiteY206" fmla="*/ 3386323 h 6858000"/>
              <a:gd name="connsiteX207" fmla="*/ 7146266 w 12192000"/>
              <a:gd name="connsiteY207" fmla="*/ 3386323 h 6858000"/>
              <a:gd name="connsiteX208" fmla="*/ 7105996 w 12192000"/>
              <a:gd name="connsiteY208" fmla="*/ 3410143 h 6858000"/>
              <a:gd name="connsiteX209" fmla="*/ 7105996 w 12192000"/>
              <a:gd name="connsiteY209" fmla="*/ 3387406 h 6858000"/>
              <a:gd name="connsiteX210" fmla="*/ 7073346 w 12192000"/>
              <a:gd name="connsiteY210" fmla="*/ 3387406 h 6858000"/>
              <a:gd name="connsiteX211" fmla="*/ 7073346 w 12192000"/>
              <a:gd name="connsiteY211" fmla="*/ 3527082 h 6858000"/>
              <a:gd name="connsiteX212" fmla="*/ 7107086 w 12192000"/>
              <a:gd name="connsiteY212" fmla="*/ 3527082 h 6858000"/>
              <a:gd name="connsiteX213" fmla="*/ 7107086 w 12192000"/>
              <a:gd name="connsiteY213" fmla="*/ 3459950 h 6858000"/>
              <a:gd name="connsiteX214" fmla="*/ 7145178 w 12192000"/>
              <a:gd name="connsiteY214" fmla="*/ 3418806 h 6858000"/>
              <a:gd name="connsiteX215" fmla="*/ 7154974 w 12192000"/>
              <a:gd name="connsiteY215" fmla="*/ 3419781 h 6858000"/>
              <a:gd name="connsiteX216" fmla="*/ 7154974 w 12192000"/>
              <a:gd name="connsiteY216" fmla="*/ 3419889 h 6858000"/>
              <a:gd name="connsiteX217" fmla="*/ 7156062 w 12192000"/>
              <a:gd name="connsiteY217" fmla="*/ 3419889 h 6858000"/>
              <a:gd name="connsiteX218" fmla="*/ 7154974 w 12192000"/>
              <a:gd name="connsiteY218" fmla="*/ 3419781 h 6858000"/>
              <a:gd name="connsiteX219" fmla="*/ 7154974 w 12192000"/>
              <a:gd name="connsiteY219" fmla="*/ 3387406 h 6858000"/>
              <a:gd name="connsiteX220" fmla="*/ 7146266 w 12192000"/>
              <a:gd name="connsiteY220" fmla="*/ 3386323 h 6858000"/>
              <a:gd name="connsiteX221" fmla="*/ 6969951 w 12192000"/>
              <a:gd name="connsiteY221" fmla="*/ 3383075 h 6858000"/>
              <a:gd name="connsiteX222" fmla="*/ 6901384 w 12192000"/>
              <a:gd name="connsiteY222" fmla="*/ 3456703 h 6858000"/>
              <a:gd name="connsiteX223" fmla="*/ 6973216 w 12192000"/>
              <a:gd name="connsiteY223" fmla="*/ 3531416 h 6858000"/>
              <a:gd name="connsiteX224" fmla="*/ 7036341 w 12192000"/>
              <a:gd name="connsiteY224" fmla="*/ 3487021 h 6858000"/>
              <a:gd name="connsiteX225" fmla="*/ 7006956 w 12192000"/>
              <a:gd name="connsiteY225" fmla="*/ 3478360 h 6858000"/>
              <a:gd name="connsiteX226" fmla="*/ 6972129 w 12192000"/>
              <a:gd name="connsiteY226" fmla="*/ 3503263 h 6858000"/>
              <a:gd name="connsiteX227" fmla="*/ 6934034 w 12192000"/>
              <a:gd name="connsiteY227" fmla="*/ 3466449 h 6858000"/>
              <a:gd name="connsiteX228" fmla="*/ 7037429 w 12192000"/>
              <a:gd name="connsiteY228" fmla="*/ 3466449 h 6858000"/>
              <a:gd name="connsiteX229" fmla="*/ 7038516 w 12192000"/>
              <a:gd name="connsiteY229" fmla="*/ 3455620 h 6858000"/>
              <a:gd name="connsiteX230" fmla="*/ 6969951 w 12192000"/>
              <a:gd name="connsiteY230" fmla="*/ 3383075 h 6858000"/>
              <a:gd name="connsiteX231" fmla="*/ 6584674 w 12192000"/>
              <a:gd name="connsiteY231" fmla="*/ 3383075 h 6858000"/>
              <a:gd name="connsiteX232" fmla="*/ 6543315 w 12192000"/>
              <a:gd name="connsiteY232" fmla="*/ 3405812 h 6858000"/>
              <a:gd name="connsiteX233" fmla="*/ 6543315 w 12192000"/>
              <a:gd name="connsiteY233" fmla="*/ 3387406 h 6858000"/>
              <a:gd name="connsiteX234" fmla="*/ 6510665 w 12192000"/>
              <a:gd name="connsiteY234" fmla="*/ 3387406 h 6858000"/>
              <a:gd name="connsiteX235" fmla="*/ 6510665 w 12192000"/>
              <a:gd name="connsiteY235" fmla="*/ 3527085 h 6858000"/>
              <a:gd name="connsiteX236" fmla="*/ 6544405 w 12192000"/>
              <a:gd name="connsiteY236" fmla="*/ 3527085 h 6858000"/>
              <a:gd name="connsiteX237" fmla="*/ 6544405 w 12192000"/>
              <a:gd name="connsiteY237" fmla="*/ 3446959 h 6858000"/>
              <a:gd name="connsiteX238" fmla="*/ 6573791 w 12192000"/>
              <a:gd name="connsiteY238" fmla="*/ 3413393 h 6858000"/>
              <a:gd name="connsiteX239" fmla="*/ 6602087 w 12192000"/>
              <a:gd name="connsiteY239" fmla="*/ 3444794 h 6858000"/>
              <a:gd name="connsiteX240" fmla="*/ 6602087 w 12192000"/>
              <a:gd name="connsiteY240" fmla="*/ 3527085 h 6858000"/>
              <a:gd name="connsiteX241" fmla="*/ 6635827 w 12192000"/>
              <a:gd name="connsiteY241" fmla="*/ 3527085 h 6858000"/>
              <a:gd name="connsiteX242" fmla="*/ 6635827 w 12192000"/>
              <a:gd name="connsiteY242" fmla="*/ 3438296 h 6858000"/>
              <a:gd name="connsiteX243" fmla="*/ 6584674 w 12192000"/>
              <a:gd name="connsiteY243" fmla="*/ 3383075 h 6858000"/>
              <a:gd name="connsiteX244" fmla="*/ 7813428 w 12192000"/>
              <a:gd name="connsiteY244" fmla="*/ 3381992 h 6858000"/>
              <a:gd name="connsiteX245" fmla="*/ 7740508 w 12192000"/>
              <a:gd name="connsiteY245" fmla="*/ 3456702 h 6858000"/>
              <a:gd name="connsiteX246" fmla="*/ 7813428 w 12192000"/>
              <a:gd name="connsiteY246" fmla="*/ 3531415 h 6858000"/>
              <a:gd name="connsiteX247" fmla="*/ 7886350 w 12192000"/>
              <a:gd name="connsiteY247" fmla="*/ 3456702 h 6858000"/>
              <a:gd name="connsiteX248" fmla="*/ 7813428 w 12192000"/>
              <a:gd name="connsiteY248" fmla="*/ 3381992 h 6858000"/>
              <a:gd name="connsiteX249" fmla="*/ 7231158 w 12192000"/>
              <a:gd name="connsiteY249" fmla="*/ 3381992 h 6858000"/>
              <a:gd name="connsiteX250" fmla="*/ 7178916 w 12192000"/>
              <a:gd name="connsiteY250" fmla="*/ 3427469 h 6858000"/>
              <a:gd name="connsiteX251" fmla="*/ 7217010 w 12192000"/>
              <a:gd name="connsiteY251" fmla="*/ 3468614 h 6858000"/>
              <a:gd name="connsiteX252" fmla="*/ 7237687 w 12192000"/>
              <a:gd name="connsiteY252" fmla="*/ 3472944 h 6858000"/>
              <a:gd name="connsiteX253" fmla="*/ 7254012 w 12192000"/>
              <a:gd name="connsiteY253" fmla="*/ 3488103 h 6858000"/>
              <a:gd name="connsiteX254" fmla="*/ 7233335 w 12192000"/>
              <a:gd name="connsiteY254" fmla="*/ 3504345 h 6858000"/>
              <a:gd name="connsiteX255" fmla="*/ 7205037 w 12192000"/>
              <a:gd name="connsiteY255" fmla="*/ 3480525 h 6858000"/>
              <a:gd name="connsiteX256" fmla="*/ 7175651 w 12192000"/>
              <a:gd name="connsiteY256" fmla="*/ 3488103 h 6858000"/>
              <a:gd name="connsiteX257" fmla="*/ 7233335 w 12192000"/>
              <a:gd name="connsiteY257" fmla="*/ 3530333 h 6858000"/>
              <a:gd name="connsiteX258" fmla="*/ 7286665 w 12192000"/>
              <a:gd name="connsiteY258" fmla="*/ 3485938 h 6858000"/>
              <a:gd name="connsiteX259" fmla="*/ 7246396 w 12192000"/>
              <a:gd name="connsiteY259" fmla="*/ 3443711 h 6858000"/>
              <a:gd name="connsiteX260" fmla="*/ 7224626 w 12192000"/>
              <a:gd name="connsiteY260" fmla="*/ 3439378 h 6858000"/>
              <a:gd name="connsiteX261" fmla="*/ 7210479 w 12192000"/>
              <a:gd name="connsiteY261" fmla="*/ 3424221 h 6858000"/>
              <a:gd name="connsiteX262" fmla="*/ 7231158 w 12192000"/>
              <a:gd name="connsiteY262" fmla="*/ 3407980 h 6858000"/>
              <a:gd name="connsiteX263" fmla="*/ 7257279 w 12192000"/>
              <a:gd name="connsiteY263" fmla="*/ 3428552 h 6858000"/>
              <a:gd name="connsiteX264" fmla="*/ 7285575 w 12192000"/>
              <a:gd name="connsiteY264" fmla="*/ 3420971 h 6858000"/>
              <a:gd name="connsiteX265" fmla="*/ 7231158 w 12192000"/>
              <a:gd name="connsiteY265" fmla="*/ 3381992 h 6858000"/>
              <a:gd name="connsiteX266" fmla="*/ 7415089 w 12192000"/>
              <a:gd name="connsiteY266" fmla="*/ 3344096 h 6858000"/>
              <a:gd name="connsiteX267" fmla="*/ 7415089 w 12192000"/>
              <a:gd name="connsiteY267" fmla="*/ 3364668 h 6858000"/>
              <a:gd name="connsiteX268" fmla="*/ 7393322 w 12192000"/>
              <a:gd name="connsiteY268" fmla="*/ 3386323 h 6858000"/>
              <a:gd name="connsiteX269" fmla="*/ 7385703 w 12192000"/>
              <a:gd name="connsiteY269" fmla="*/ 3386323 h 6858000"/>
              <a:gd name="connsiteX270" fmla="*/ 7385703 w 12192000"/>
              <a:gd name="connsiteY270" fmla="*/ 3415558 h 6858000"/>
              <a:gd name="connsiteX271" fmla="*/ 7411824 w 12192000"/>
              <a:gd name="connsiteY271" fmla="*/ 3415558 h 6858000"/>
              <a:gd name="connsiteX272" fmla="*/ 7411824 w 12192000"/>
              <a:gd name="connsiteY272" fmla="*/ 3485938 h 6858000"/>
              <a:gd name="connsiteX273" fmla="*/ 7454270 w 12192000"/>
              <a:gd name="connsiteY273" fmla="*/ 3527085 h 6858000"/>
              <a:gd name="connsiteX274" fmla="*/ 7474947 w 12192000"/>
              <a:gd name="connsiteY274" fmla="*/ 3523837 h 6858000"/>
              <a:gd name="connsiteX275" fmla="*/ 7474947 w 12192000"/>
              <a:gd name="connsiteY275" fmla="*/ 3496766 h 6858000"/>
              <a:gd name="connsiteX276" fmla="*/ 7462977 w 12192000"/>
              <a:gd name="connsiteY276" fmla="*/ 3497849 h 6858000"/>
              <a:gd name="connsiteX277" fmla="*/ 7445562 w 12192000"/>
              <a:gd name="connsiteY277" fmla="*/ 3480525 h 6858000"/>
              <a:gd name="connsiteX278" fmla="*/ 7445562 w 12192000"/>
              <a:gd name="connsiteY278" fmla="*/ 3415558 h 6858000"/>
              <a:gd name="connsiteX279" fmla="*/ 7474947 w 12192000"/>
              <a:gd name="connsiteY279" fmla="*/ 3415558 h 6858000"/>
              <a:gd name="connsiteX280" fmla="*/ 7474947 w 12192000"/>
              <a:gd name="connsiteY280" fmla="*/ 3386323 h 6858000"/>
              <a:gd name="connsiteX281" fmla="*/ 7445562 w 12192000"/>
              <a:gd name="connsiteY281" fmla="*/ 3386323 h 6858000"/>
              <a:gd name="connsiteX282" fmla="*/ 7445562 w 12192000"/>
              <a:gd name="connsiteY282" fmla="*/ 3344096 h 6858000"/>
              <a:gd name="connsiteX283" fmla="*/ 6312584 w 12192000"/>
              <a:gd name="connsiteY283" fmla="*/ 3322439 h 6858000"/>
              <a:gd name="connsiteX284" fmla="*/ 6312584 w 12192000"/>
              <a:gd name="connsiteY284" fmla="*/ 3455620 h 6858000"/>
              <a:gd name="connsiteX285" fmla="*/ 6388768 w 12192000"/>
              <a:gd name="connsiteY285" fmla="*/ 3531413 h 6858000"/>
              <a:gd name="connsiteX286" fmla="*/ 6464955 w 12192000"/>
              <a:gd name="connsiteY286" fmla="*/ 3455620 h 6858000"/>
              <a:gd name="connsiteX287" fmla="*/ 6464955 w 12192000"/>
              <a:gd name="connsiteY287" fmla="*/ 3322439 h 6858000"/>
              <a:gd name="connsiteX288" fmla="*/ 6430127 w 12192000"/>
              <a:gd name="connsiteY288" fmla="*/ 3322439 h 6858000"/>
              <a:gd name="connsiteX289" fmla="*/ 6430127 w 12192000"/>
              <a:gd name="connsiteY289" fmla="*/ 3453455 h 6858000"/>
              <a:gd name="connsiteX290" fmla="*/ 6387681 w 12192000"/>
              <a:gd name="connsiteY290" fmla="*/ 3497847 h 6858000"/>
              <a:gd name="connsiteX291" fmla="*/ 6346324 w 12192000"/>
              <a:gd name="connsiteY291" fmla="*/ 3453455 h 6858000"/>
              <a:gd name="connsiteX292" fmla="*/ 6346324 w 12192000"/>
              <a:gd name="connsiteY292" fmla="*/ 3322439 h 6858000"/>
              <a:gd name="connsiteX293" fmla="*/ 7978859 w 12192000"/>
              <a:gd name="connsiteY293" fmla="*/ 3317026 h 6858000"/>
              <a:gd name="connsiteX294" fmla="*/ 7929881 w 12192000"/>
              <a:gd name="connsiteY294" fmla="*/ 3366834 h 6858000"/>
              <a:gd name="connsiteX295" fmla="*/ 7929881 w 12192000"/>
              <a:gd name="connsiteY295" fmla="*/ 3386323 h 6858000"/>
              <a:gd name="connsiteX296" fmla="*/ 7904849 w 12192000"/>
              <a:gd name="connsiteY296" fmla="*/ 3386323 h 6858000"/>
              <a:gd name="connsiteX297" fmla="*/ 7904849 w 12192000"/>
              <a:gd name="connsiteY297" fmla="*/ 3415559 h 6858000"/>
              <a:gd name="connsiteX298" fmla="*/ 7929881 w 12192000"/>
              <a:gd name="connsiteY298" fmla="*/ 3415559 h 6858000"/>
              <a:gd name="connsiteX299" fmla="*/ 7929881 w 12192000"/>
              <a:gd name="connsiteY299" fmla="*/ 3526000 h 6858000"/>
              <a:gd name="connsiteX300" fmla="*/ 7963621 w 12192000"/>
              <a:gd name="connsiteY300" fmla="*/ 3526000 h 6858000"/>
              <a:gd name="connsiteX301" fmla="*/ 7963621 w 12192000"/>
              <a:gd name="connsiteY301" fmla="*/ 3415559 h 6858000"/>
              <a:gd name="connsiteX302" fmla="*/ 7996271 w 12192000"/>
              <a:gd name="connsiteY302" fmla="*/ 3415559 h 6858000"/>
              <a:gd name="connsiteX303" fmla="*/ 7996271 w 12192000"/>
              <a:gd name="connsiteY303" fmla="*/ 3386323 h 6858000"/>
              <a:gd name="connsiteX304" fmla="*/ 7963621 w 12192000"/>
              <a:gd name="connsiteY304" fmla="*/ 3386323 h 6858000"/>
              <a:gd name="connsiteX305" fmla="*/ 7963621 w 12192000"/>
              <a:gd name="connsiteY305" fmla="*/ 3367916 h 6858000"/>
              <a:gd name="connsiteX306" fmla="*/ 7984300 w 12192000"/>
              <a:gd name="connsiteY306" fmla="*/ 3347344 h 6858000"/>
              <a:gd name="connsiteX307" fmla="*/ 7996271 w 12192000"/>
              <a:gd name="connsiteY307" fmla="*/ 3348427 h 6858000"/>
              <a:gd name="connsiteX308" fmla="*/ 7996271 w 12192000"/>
              <a:gd name="connsiteY308" fmla="*/ 3320274 h 6858000"/>
              <a:gd name="connsiteX309" fmla="*/ 7978859 w 12192000"/>
              <a:gd name="connsiteY309" fmla="*/ 3317026 h 6858000"/>
              <a:gd name="connsiteX310" fmla="*/ 7339992 w 12192000"/>
              <a:gd name="connsiteY310" fmla="*/ 3315943 h 6858000"/>
              <a:gd name="connsiteX311" fmla="*/ 7318225 w 12192000"/>
              <a:gd name="connsiteY311" fmla="*/ 3337598 h 6858000"/>
              <a:gd name="connsiteX312" fmla="*/ 7339992 w 12192000"/>
              <a:gd name="connsiteY312" fmla="*/ 3359255 h 6858000"/>
              <a:gd name="connsiteX313" fmla="*/ 7361759 w 12192000"/>
              <a:gd name="connsiteY313" fmla="*/ 3337598 h 6858000"/>
              <a:gd name="connsiteX314" fmla="*/ 7339992 w 12192000"/>
              <a:gd name="connsiteY314" fmla="*/ 3315943 h 6858000"/>
              <a:gd name="connsiteX315" fmla="*/ 6696775 w 12192000"/>
              <a:gd name="connsiteY315" fmla="*/ 3315943 h 6858000"/>
              <a:gd name="connsiteX316" fmla="*/ 6675008 w 12192000"/>
              <a:gd name="connsiteY316" fmla="*/ 3337598 h 6858000"/>
              <a:gd name="connsiteX317" fmla="*/ 6696775 w 12192000"/>
              <a:gd name="connsiteY317" fmla="*/ 3359255 h 6858000"/>
              <a:gd name="connsiteX318" fmla="*/ 6718542 w 12192000"/>
              <a:gd name="connsiteY318" fmla="*/ 3337598 h 6858000"/>
              <a:gd name="connsiteX319" fmla="*/ 6696775 w 12192000"/>
              <a:gd name="connsiteY319" fmla="*/ 3315943 h 6858000"/>
              <a:gd name="connsiteX320" fmla="*/ 5214431 w 12192000"/>
              <a:gd name="connsiteY320" fmla="*/ 3220659 h 6858000"/>
              <a:gd name="connsiteX321" fmla="*/ 5275379 w 12192000"/>
              <a:gd name="connsiteY321" fmla="*/ 3220659 h 6858000"/>
              <a:gd name="connsiteX322" fmla="*/ 5318913 w 12192000"/>
              <a:gd name="connsiteY322" fmla="*/ 3256390 h 6858000"/>
              <a:gd name="connsiteX323" fmla="*/ 5274290 w 12192000"/>
              <a:gd name="connsiteY323" fmla="*/ 3287790 h 6858000"/>
              <a:gd name="connsiteX324" fmla="*/ 5214431 w 12192000"/>
              <a:gd name="connsiteY324" fmla="*/ 3287790 h 6858000"/>
              <a:gd name="connsiteX325" fmla="*/ 5662834 w 12192000"/>
              <a:gd name="connsiteY325" fmla="*/ 3147031 h 6858000"/>
              <a:gd name="connsiteX326" fmla="*/ 5662834 w 12192000"/>
              <a:gd name="connsiteY326" fmla="*/ 3607208 h 6858000"/>
              <a:gd name="connsiteX327" fmla="*/ 5285175 w 12192000"/>
              <a:gd name="connsiteY327" fmla="*/ 3607208 h 6858000"/>
              <a:gd name="connsiteX328" fmla="*/ 5285175 w 12192000"/>
              <a:gd name="connsiteY328" fmla="*/ 3481608 h 6858000"/>
              <a:gd name="connsiteX329" fmla="*/ 5216608 w 12192000"/>
              <a:gd name="connsiteY329" fmla="*/ 3481608 h 6858000"/>
              <a:gd name="connsiteX330" fmla="*/ 5216608 w 12192000"/>
              <a:gd name="connsiteY330" fmla="*/ 3607208 h 6858000"/>
              <a:gd name="connsiteX331" fmla="*/ 5090359 w 12192000"/>
              <a:gd name="connsiteY331" fmla="*/ 3607208 h 6858000"/>
              <a:gd name="connsiteX332" fmla="*/ 5090359 w 12192000"/>
              <a:gd name="connsiteY332" fmla="*/ 3675422 h 6858000"/>
              <a:gd name="connsiteX333" fmla="*/ 5216608 w 12192000"/>
              <a:gd name="connsiteY333" fmla="*/ 3675422 h 6858000"/>
              <a:gd name="connsiteX334" fmla="*/ 5216608 w 12192000"/>
              <a:gd name="connsiteY334" fmla="*/ 4051145 h 6858000"/>
              <a:gd name="connsiteX335" fmla="*/ 4542915 w 12192000"/>
              <a:gd name="connsiteY335" fmla="*/ 4051145 h 6858000"/>
              <a:gd name="connsiteX336" fmla="*/ 4542915 w 12192000"/>
              <a:gd name="connsiteY336" fmla="*/ 4119360 h 6858000"/>
              <a:gd name="connsiteX337" fmla="*/ 5259054 w 12192000"/>
              <a:gd name="connsiteY337" fmla="*/ 4119360 h 6858000"/>
              <a:gd name="connsiteX338" fmla="*/ 5285175 w 12192000"/>
              <a:gd name="connsiteY338" fmla="*/ 4093372 h 6858000"/>
              <a:gd name="connsiteX339" fmla="*/ 5285175 w 12192000"/>
              <a:gd name="connsiteY339" fmla="*/ 3675422 h 6858000"/>
              <a:gd name="connsiteX340" fmla="*/ 5705281 w 12192000"/>
              <a:gd name="connsiteY340" fmla="*/ 3675422 h 6858000"/>
              <a:gd name="connsiteX341" fmla="*/ 5731400 w 12192000"/>
              <a:gd name="connsiteY341" fmla="*/ 3649437 h 6858000"/>
              <a:gd name="connsiteX342" fmla="*/ 5731400 w 12192000"/>
              <a:gd name="connsiteY342" fmla="*/ 3147031 h 6858000"/>
              <a:gd name="connsiteX343" fmla="*/ 5215520 w 12192000"/>
              <a:gd name="connsiteY343" fmla="*/ 3099389 h 6858000"/>
              <a:gd name="connsiteX344" fmla="*/ 5275379 w 12192000"/>
              <a:gd name="connsiteY344" fmla="*/ 3099389 h 6858000"/>
              <a:gd name="connsiteX345" fmla="*/ 5313471 w 12192000"/>
              <a:gd name="connsiteY345" fmla="*/ 3129707 h 6858000"/>
              <a:gd name="connsiteX346" fmla="*/ 5276467 w 12192000"/>
              <a:gd name="connsiteY346" fmla="*/ 3158942 h 6858000"/>
              <a:gd name="connsiteX347" fmla="*/ 5215520 w 12192000"/>
              <a:gd name="connsiteY347" fmla="*/ 3158942 h 6858000"/>
              <a:gd name="connsiteX348" fmla="*/ 7555488 w 12192000"/>
              <a:gd name="connsiteY348" fmla="*/ 3075569 h 6858000"/>
              <a:gd name="connsiteX349" fmla="*/ 7555488 w 12192000"/>
              <a:gd name="connsiteY349" fmla="*/ 3082065 h 6858000"/>
              <a:gd name="connsiteX350" fmla="*/ 7520660 w 12192000"/>
              <a:gd name="connsiteY350" fmla="*/ 3118879 h 6858000"/>
              <a:gd name="connsiteX351" fmla="*/ 7499983 w 12192000"/>
              <a:gd name="connsiteY351" fmla="*/ 3100472 h 6858000"/>
              <a:gd name="connsiteX352" fmla="*/ 7518486 w 12192000"/>
              <a:gd name="connsiteY352" fmla="*/ 3080982 h 6858000"/>
              <a:gd name="connsiteX353" fmla="*/ 5144777 w 12192000"/>
              <a:gd name="connsiteY353" fmla="*/ 3036588 h 6858000"/>
              <a:gd name="connsiteX354" fmla="*/ 5144777 w 12192000"/>
              <a:gd name="connsiteY354" fmla="*/ 3352757 h 6858000"/>
              <a:gd name="connsiteX355" fmla="*/ 5272115 w 12192000"/>
              <a:gd name="connsiteY355" fmla="*/ 3352757 h 6858000"/>
              <a:gd name="connsiteX356" fmla="*/ 5357005 w 12192000"/>
              <a:gd name="connsiteY356" fmla="*/ 3331102 h 6858000"/>
              <a:gd name="connsiteX357" fmla="*/ 5390746 w 12192000"/>
              <a:gd name="connsiteY357" fmla="*/ 3257475 h 6858000"/>
              <a:gd name="connsiteX358" fmla="*/ 5355918 w 12192000"/>
              <a:gd name="connsiteY358" fmla="*/ 3189258 h 6858000"/>
              <a:gd name="connsiteX359" fmla="*/ 5384215 w 12192000"/>
              <a:gd name="connsiteY359" fmla="*/ 3125376 h 6858000"/>
              <a:gd name="connsiteX360" fmla="*/ 5346121 w 12192000"/>
              <a:gd name="connsiteY360" fmla="*/ 3053912 h 6858000"/>
              <a:gd name="connsiteX361" fmla="*/ 5272115 w 12192000"/>
              <a:gd name="connsiteY361" fmla="*/ 3036588 h 6858000"/>
              <a:gd name="connsiteX362" fmla="*/ 7282311 w 12192000"/>
              <a:gd name="connsiteY362" fmla="*/ 3026844 h 6858000"/>
              <a:gd name="connsiteX363" fmla="*/ 7318226 w 12192000"/>
              <a:gd name="connsiteY363" fmla="*/ 3065823 h 6858000"/>
              <a:gd name="connsiteX364" fmla="*/ 7282311 w 12192000"/>
              <a:gd name="connsiteY364" fmla="*/ 3105884 h 6858000"/>
              <a:gd name="connsiteX365" fmla="*/ 7245306 w 12192000"/>
              <a:gd name="connsiteY365" fmla="*/ 3065823 h 6858000"/>
              <a:gd name="connsiteX366" fmla="*/ 7282311 w 12192000"/>
              <a:gd name="connsiteY366" fmla="*/ 3026844 h 6858000"/>
              <a:gd name="connsiteX367" fmla="*/ 6597733 w 12192000"/>
              <a:gd name="connsiteY367" fmla="*/ 3025761 h 6858000"/>
              <a:gd name="connsiteX368" fmla="*/ 6636915 w 12192000"/>
              <a:gd name="connsiteY368" fmla="*/ 3070153 h 6858000"/>
              <a:gd name="connsiteX369" fmla="*/ 6597733 w 12192000"/>
              <a:gd name="connsiteY369" fmla="*/ 3114548 h 6858000"/>
              <a:gd name="connsiteX370" fmla="*/ 6558553 w 12192000"/>
              <a:gd name="connsiteY370" fmla="*/ 3070153 h 6858000"/>
              <a:gd name="connsiteX371" fmla="*/ 6597733 w 12192000"/>
              <a:gd name="connsiteY371" fmla="*/ 3025761 h 6858000"/>
              <a:gd name="connsiteX372" fmla="*/ 7116881 w 12192000"/>
              <a:gd name="connsiteY372" fmla="*/ 3023596 h 6858000"/>
              <a:gd name="connsiteX373" fmla="*/ 7151708 w 12192000"/>
              <a:gd name="connsiteY373" fmla="*/ 3054995 h 6858000"/>
              <a:gd name="connsiteX374" fmla="*/ 7082053 w 12192000"/>
              <a:gd name="connsiteY374" fmla="*/ 3054995 h 6858000"/>
              <a:gd name="connsiteX375" fmla="*/ 7116881 w 12192000"/>
              <a:gd name="connsiteY375" fmla="*/ 3023596 h 6858000"/>
              <a:gd name="connsiteX376" fmla="*/ 7395499 w 12192000"/>
              <a:gd name="connsiteY376" fmla="*/ 3000856 h 6858000"/>
              <a:gd name="connsiteX377" fmla="*/ 7395499 w 12192000"/>
              <a:gd name="connsiteY377" fmla="*/ 3140536 h 6858000"/>
              <a:gd name="connsiteX378" fmla="*/ 7429239 w 12192000"/>
              <a:gd name="connsiteY378" fmla="*/ 3140536 h 6858000"/>
              <a:gd name="connsiteX379" fmla="*/ 7429239 w 12192000"/>
              <a:gd name="connsiteY379" fmla="*/ 3000856 h 6858000"/>
              <a:gd name="connsiteX380" fmla="*/ 6805611 w 12192000"/>
              <a:gd name="connsiteY380" fmla="*/ 3000856 h 6858000"/>
              <a:gd name="connsiteX381" fmla="*/ 6851322 w 12192000"/>
              <a:gd name="connsiteY381" fmla="*/ 3140533 h 6858000"/>
              <a:gd name="connsiteX382" fmla="*/ 6886149 w 12192000"/>
              <a:gd name="connsiteY382" fmla="*/ 3140533 h 6858000"/>
              <a:gd name="connsiteX383" fmla="*/ 6919889 w 12192000"/>
              <a:gd name="connsiteY383" fmla="*/ 3039835 h 6858000"/>
              <a:gd name="connsiteX384" fmla="*/ 6954716 w 12192000"/>
              <a:gd name="connsiteY384" fmla="*/ 3140533 h 6858000"/>
              <a:gd name="connsiteX385" fmla="*/ 6988454 w 12192000"/>
              <a:gd name="connsiteY385" fmla="*/ 3140533 h 6858000"/>
              <a:gd name="connsiteX386" fmla="*/ 7033077 w 12192000"/>
              <a:gd name="connsiteY386" fmla="*/ 3000856 h 6858000"/>
              <a:gd name="connsiteX387" fmla="*/ 6999337 w 12192000"/>
              <a:gd name="connsiteY387" fmla="*/ 3000856 h 6858000"/>
              <a:gd name="connsiteX388" fmla="*/ 6971041 w 12192000"/>
              <a:gd name="connsiteY388" fmla="*/ 3097224 h 6858000"/>
              <a:gd name="connsiteX389" fmla="*/ 6938391 w 12192000"/>
              <a:gd name="connsiteY389" fmla="*/ 3000856 h 6858000"/>
              <a:gd name="connsiteX390" fmla="*/ 6902474 w 12192000"/>
              <a:gd name="connsiteY390" fmla="*/ 3000856 h 6858000"/>
              <a:gd name="connsiteX391" fmla="*/ 6869824 w 12192000"/>
              <a:gd name="connsiteY391" fmla="*/ 3097224 h 6858000"/>
              <a:gd name="connsiteX392" fmla="*/ 6841526 w 12192000"/>
              <a:gd name="connsiteY392" fmla="*/ 3000856 h 6858000"/>
              <a:gd name="connsiteX393" fmla="*/ 6779491 w 12192000"/>
              <a:gd name="connsiteY393" fmla="*/ 2999774 h 6858000"/>
              <a:gd name="connsiteX394" fmla="*/ 6739221 w 12192000"/>
              <a:gd name="connsiteY394" fmla="*/ 3023594 h 6858000"/>
              <a:gd name="connsiteX395" fmla="*/ 6739221 w 12192000"/>
              <a:gd name="connsiteY395" fmla="*/ 3000857 h 6858000"/>
              <a:gd name="connsiteX396" fmla="*/ 6706571 w 12192000"/>
              <a:gd name="connsiteY396" fmla="*/ 3000857 h 6858000"/>
              <a:gd name="connsiteX397" fmla="*/ 6706571 w 12192000"/>
              <a:gd name="connsiteY397" fmla="*/ 3140533 h 6858000"/>
              <a:gd name="connsiteX398" fmla="*/ 6740311 w 12192000"/>
              <a:gd name="connsiteY398" fmla="*/ 3140533 h 6858000"/>
              <a:gd name="connsiteX399" fmla="*/ 6740311 w 12192000"/>
              <a:gd name="connsiteY399" fmla="*/ 3073401 h 6858000"/>
              <a:gd name="connsiteX400" fmla="*/ 6778403 w 12192000"/>
              <a:gd name="connsiteY400" fmla="*/ 3032257 h 6858000"/>
              <a:gd name="connsiteX401" fmla="*/ 6788199 w 12192000"/>
              <a:gd name="connsiteY401" fmla="*/ 3033232 h 6858000"/>
              <a:gd name="connsiteX402" fmla="*/ 6788199 w 12192000"/>
              <a:gd name="connsiteY402" fmla="*/ 3033340 h 6858000"/>
              <a:gd name="connsiteX403" fmla="*/ 6789287 w 12192000"/>
              <a:gd name="connsiteY403" fmla="*/ 3033340 h 6858000"/>
              <a:gd name="connsiteX404" fmla="*/ 6788199 w 12192000"/>
              <a:gd name="connsiteY404" fmla="*/ 3033232 h 6858000"/>
              <a:gd name="connsiteX405" fmla="*/ 6788199 w 12192000"/>
              <a:gd name="connsiteY405" fmla="*/ 3000857 h 6858000"/>
              <a:gd name="connsiteX406" fmla="*/ 6779491 w 12192000"/>
              <a:gd name="connsiteY406" fmla="*/ 2999774 h 6858000"/>
              <a:gd name="connsiteX407" fmla="*/ 7275782 w 12192000"/>
              <a:gd name="connsiteY407" fmla="*/ 2997608 h 6858000"/>
              <a:gd name="connsiteX408" fmla="*/ 7210479 w 12192000"/>
              <a:gd name="connsiteY408" fmla="*/ 3065823 h 6858000"/>
              <a:gd name="connsiteX409" fmla="*/ 7275782 w 12192000"/>
              <a:gd name="connsiteY409" fmla="*/ 3134037 h 6858000"/>
              <a:gd name="connsiteX410" fmla="*/ 7317138 w 12192000"/>
              <a:gd name="connsiteY410" fmla="*/ 3113465 h 6858000"/>
              <a:gd name="connsiteX411" fmla="*/ 7317138 w 12192000"/>
              <a:gd name="connsiteY411" fmla="*/ 3128624 h 6858000"/>
              <a:gd name="connsiteX412" fmla="*/ 7276869 w 12192000"/>
              <a:gd name="connsiteY412" fmla="*/ 3170851 h 6858000"/>
              <a:gd name="connsiteX413" fmla="*/ 7242042 w 12192000"/>
              <a:gd name="connsiteY413" fmla="*/ 3140535 h 6858000"/>
              <a:gd name="connsiteX414" fmla="*/ 7210479 w 12192000"/>
              <a:gd name="connsiteY414" fmla="*/ 3149196 h 6858000"/>
              <a:gd name="connsiteX415" fmla="*/ 7277957 w 12192000"/>
              <a:gd name="connsiteY415" fmla="*/ 3200086 h 6858000"/>
              <a:gd name="connsiteX416" fmla="*/ 7349788 w 12192000"/>
              <a:gd name="connsiteY416" fmla="*/ 3127541 h 6858000"/>
              <a:gd name="connsiteX417" fmla="*/ 7349788 w 12192000"/>
              <a:gd name="connsiteY417" fmla="*/ 3000856 h 6858000"/>
              <a:gd name="connsiteX418" fmla="*/ 7317138 w 12192000"/>
              <a:gd name="connsiteY418" fmla="*/ 3000856 h 6858000"/>
              <a:gd name="connsiteX419" fmla="*/ 7317138 w 12192000"/>
              <a:gd name="connsiteY419" fmla="*/ 3018180 h 6858000"/>
              <a:gd name="connsiteX420" fmla="*/ 7275782 w 12192000"/>
              <a:gd name="connsiteY420" fmla="*/ 2997608 h 6858000"/>
              <a:gd name="connsiteX421" fmla="*/ 7706770 w 12192000"/>
              <a:gd name="connsiteY421" fmla="*/ 2996526 h 6858000"/>
              <a:gd name="connsiteX422" fmla="*/ 7665411 w 12192000"/>
              <a:gd name="connsiteY422" fmla="*/ 3019263 h 6858000"/>
              <a:gd name="connsiteX423" fmla="*/ 7665411 w 12192000"/>
              <a:gd name="connsiteY423" fmla="*/ 3000857 h 6858000"/>
              <a:gd name="connsiteX424" fmla="*/ 7632761 w 12192000"/>
              <a:gd name="connsiteY424" fmla="*/ 3000857 h 6858000"/>
              <a:gd name="connsiteX425" fmla="*/ 7632761 w 12192000"/>
              <a:gd name="connsiteY425" fmla="*/ 3140536 h 6858000"/>
              <a:gd name="connsiteX426" fmla="*/ 7665411 w 12192000"/>
              <a:gd name="connsiteY426" fmla="*/ 3140536 h 6858000"/>
              <a:gd name="connsiteX427" fmla="*/ 7665411 w 12192000"/>
              <a:gd name="connsiteY427" fmla="*/ 3060410 h 6858000"/>
              <a:gd name="connsiteX428" fmla="*/ 7694797 w 12192000"/>
              <a:gd name="connsiteY428" fmla="*/ 3026844 h 6858000"/>
              <a:gd name="connsiteX429" fmla="*/ 7724183 w 12192000"/>
              <a:gd name="connsiteY429" fmla="*/ 3058245 h 6858000"/>
              <a:gd name="connsiteX430" fmla="*/ 7724183 w 12192000"/>
              <a:gd name="connsiteY430" fmla="*/ 3140536 h 6858000"/>
              <a:gd name="connsiteX431" fmla="*/ 7757923 w 12192000"/>
              <a:gd name="connsiteY431" fmla="*/ 3140536 h 6858000"/>
              <a:gd name="connsiteX432" fmla="*/ 7757923 w 12192000"/>
              <a:gd name="connsiteY432" fmla="*/ 3051747 h 6858000"/>
              <a:gd name="connsiteX433" fmla="*/ 7706770 w 12192000"/>
              <a:gd name="connsiteY433" fmla="*/ 2996526 h 6858000"/>
              <a:gd name="connsiteX434" fmla="*/ 7528279 w 12192000"/>
              <a:gd name="connsiteY434" fmla="*/ 2996526 h 6858000"/>
              <a:gd name="connsiteX435" fmla="*/ 7469508 w 12192000"/>
              <a:gd name="connsiteY435" fmla="*/ 3042003 h 6858000"/>
              <a:gd name="connsiteX436" fmla="*/ 7499983 w 12192000"/>
              <a:gd name="connsiteY436" fmla="*/ 3048499 h 6858000"/>
              <a:gd name="connsiteX437" fmla="*/ 7529369 w 12192000"/>
              <a:gd name="connsiteY437" fmla="*/ 3023596 h 6858000"/>
              <a:gd name="connsiteX438" fmla="*/ 7555488 w 12192000"/>
              <a:gd name="connsiteY438" fmla="*/ 3045251 h 6858000"/>
              <a:gd name="connsiteX439" fmla="*/ 7544604 w 12192000"/>
              <a:gd name="connsiteY439" fmla="*/ 3054995 h 6858000"/>
              <a:gd name="connsiteX440" fmla="*/ 7508690 w 12192000"/>
              <a:gd name="connsiteY440" fmla="*/ 3060410 h 6858000"/>
              <a:gd name="connsiteX441" fmla="*/ 7466243 w 12192000"/>
              <a:gd name="connsiteY441" fmla="*/ 3102637 h 6858000"/>
              <a:gd name="connsiteX442" fmla="*/ 7514131 w 12192000"/>
              <a:gd name="connsiteY442" fmla="*/ 3144867 h 6858000"/>
              <a:gd name="connsiteX443" fmla="*/ 7557665 w 12192000"/>
              <a:gd name="connsiteY443" fmla="*/ 3123212 h 6858000"/>
              <a:gd name="connsiteX444" fmla="*/ 7558755 w 12192000"/>
              <a:gd name="connsiteY444" fmla="*/ 3140536 h 6858000"/>
              <a:gd name="connsiteX445" fmla="*/ 7590315 w 12192000"/>
              <a:gd name="connsiteY445" fmla="*/ 3140536 h 6858000"/>
              <a:gd name="connsiteX446" fmla="*/ 7588140 w 12192000"/>
              <a:gd name="connsiteY446" fmla="*/ 3117796 h 6858000"/>
              <a:gd name="connsiteX447" fmla="*/ 7588140 w 12192000"/>
              <a:gd name="connsiteY447" fmla="*/ 3048499 h 6858000"/>
              <a:gd name="connsiteX448" fmla="*/ 7528279 w 12192000"/>
              <a:gd name="connsiteY448" fmla="*/ 2996526 h 6858000"/>
              <a:gd name="connsiteX449" fmla="*/ 7117970 w 12192000"/>
              <a:gd name="connsiteY449" fmla="*/ 2996526 h 6858000"/>
              <a:gd name="connsiteX450" fmla="*/ 7049403 w 12192000"/>
              <a:gd name="connsiteY450" fmla="*/ 3070154 h 6858000"/>
              <a:gd name="connsiteX451" fmla="*/ 7121235 w 12192000"/>
              <a:gd name="connsiteY451" fmla="*/ 3144867 h 6858000"/>
              <a:gd name="connsiteX452" fmla="*/ 7184360 w 12192000"/>
              <a:gd name="connsiteY452" fmla="*/ 3100472 h 6858000"/>
              <a:gd name="connsiteX453" fmla="*/ 7154975 w 12192000"/>
              <a:gd name="connsiteY453" fmla="*/ 3091811 h 6858000"/>
              <a:gd name="connsiteX454" fmla="*/ 7120148 w 12192000"/>
              <a:gd name="connsiteY454" fmla="*/ 3116714 h 6858000"/>
              <a:gd name="connsiteX455" fmla="*/ 7082053 w 12192000"/>
              <a:gd name="connsiteY455" fmla="*/ 3079900 h 6858000"/>
              <a:gd name="connsiteX456" fmla="*/ 7185448 w 12192000"/>
              <a:gd name="connsiteY456" fmla="*/ 3079900 h 6858000"/>
              <a:gd name="connsiteX457" fmla="*/ 7186535 w 12192000"/>
              <a:gd name="connsiteY457" fmla="*/ 3069071 h 6858000"/>
              <a:gd name="connsiteX458" fmla="*/ 7117970 w 12192000"/>
              <a:gd name="connsiteY458" fmla="*/ 2996526 h 6858000"/>
              <a:gd name="connsiteX459" fmla="*/ 6597733 w 12192000"/>
              <a:gd name="connsiteY459" fmla="*/ 2995443 h 6858000"/>
              <a:gd name="connsiteX460" fmla="*/ 6524813 w 12192000"/>
              <a:gd name="connsiteY460" fmla="*/ 3070153 h 6858000"/>
              <a:gd name="connsiteX461" fmla="*/ 6597733 w 12192000"/>
              <a:gd name="connsiteY461" fmla="*/ 3144866 h 6858000"/>
              <a:gd name="connsiteX462" fmla="*/ 6670655 w 12192000"/>
              <a:gd name="connsiteY462" fmla="*/ 3070153 h 6858000"/>
              <a:gd name="connsiteX463" fmla="*/ 6597733 w 12192000"/>
              <a:gd name="connsiteY463" fmla="*/ 2995443 h 6858000"/>
              <a:gd name="connsiteX464" fmla="*/ 6314761 w 12192000"/>
              <a:gd name="connsiteY464" fmla="*/ 2936972 h 6858000"/>
              <a:gd name="connsiteX465" fmla="*/ 6314761 w 12192000"/>
              <a:gd name="connsiteY465" fmla="*/ 3140533 h 6858000"/>
              <a:gd name="connsiteX466" fmla="*/ 6349589 w 12192000"/>
              <a:gd name="connsiteY466" fmla="*/ 3140533 h 6858000"/>
              <a:gd name="connsiteX467" fmla="*/ 6349589 w 12192000"/>
              <a:gd name="connsiteY467" fmla="*/ 2985697 h 6858000"/>
              <a:gd name="connsiteX468" fmla="*/ 6450806 w 12192000"/>
              <a:gd name="connsiteY468" fmla="*/ 3140533 h 6858000"/>
              <a:gd name="connsiteX469" fmla="*/ 6487811 w 12192000"/>
              <a:gd name="connsiteY469" fmla="*/ 3140533 h 6858000"/>
              <a:gd name="connsiteX470" fmla="*/ 6487811 w 12192000"/>
              <a:gd name="connsiteY470" fmla="*/ 2936972 h 6858000"/>
              <a:gd name="connsiteX471" fmla="*/ 6452983 w 12192000"/>
              <a:gd name="connsiteY471" fmla="*/ 2936972 h 6858000"/>
              <a:gd name="connsiteX472" fmla="*/ 6452983 w 12192000"/>
              <a:gd name="connsiteY472" fmla="*/ 3082065 h 6858000"/>
              <a:gd name="connsiteX473" fmla="*/ 6359385 w 12192000"/>
              <a:gd name="connsiteY473" fmla="*/ 2936972 h 6858000"/>
              <a:gd name="connsiteX474" fmla="*/ 7411824 w 12192000"/>
              <a:gd name="connsiteY474" fmla="*/ 2929394 h 6858000"/>
              <a:gd name="connsiteX475" fmla="*/ 7390057 w 12192000"/>
              <a:gd name="connsiteY475" fmla="*/ 2951049 h 6858000"/>
              <a:gd name="connsiteX476" fmla="*/ 7411824 w 12192000"/>
              <a:gd name="connsiteY476" fmla="*/ 2972706 h 6858000"/>
              <a:gd name="connsiteX477" fmla="*/ 7433591 w 12192000"/>
              <a:gd name="connsiteY477" fmla="*/ 2951049 h 6858000"/>
              <a:gd name="connsiteX478" fmla="*/ 7411824 w 12192000"/>
              <a:gd name="connsiteY478" fmla="*/ 2929394 h 6858000"/>
              <a:gd name="connsiteX479" fmla="*/ 4792149 w 12192000"/>
              <a:gd name="connsiteY479" fmla="*/ 2713922 h 6858000"/>
              <a:gd name="connsiteX480" fmla="*/ 4766027 w 12192000"/>
              <a:gd name="connsiteY480" fmla="*/ 2739910 h 6858000"/>
              <a:gd name="connsiteX481" fmla="*/ 4766027 w 12192000"/>
              <a:gd name="connsiteY481" fmla="*/ 3157860 h 6858000"/>
              <a:gd name="connsiteX482" fmla="*/ 4345921 w 12192000"/>
              <a:gd name="connsiteY482" fmla="*/ 3157860 h 6858000"/>
              <a:gd name="connsiteX483" fmla="*/ 4319803 w 12192000"/>
              <a:gd name="connsiteY483" fmla="*/ 3183845 h 6858000"/>
              <a:gd name="connsiteX484" fmla="*/ 4319803 w 12192000"/>
              <a:gd name="connsiteY484" fmla="*/ 3675422 h 6858000"/>
              <a:gd name="connsiteX485" fmla="*/ 4388368 w 12192000"/>
              <a:gd name="connsiteY485" fmla="*/ 3675422 h 6858000"/>
              <a:gd name="connsiteX486" fmla="*/ 4388368 w 12192000"/>
              <a:gd name="connsiteY486" fmla="*/ 3226074 h 6858000"/>
              <a:gd name="connsiteX487" fmla="*/ 4766027 w 12192000"/>
              <a:gd name="connsiteY487" fmla="*/ 3226074 h 6858000"/>
              <a:gd name="connsiteX488" fmla="*/ 4766027 w 12192000"/>
              <a:gd name="connsiteY488" fmla="*/ 3352757 h 6858000"/>
              <a:gd name="connsiteX489" fmla="*/ 4834595 w 12192000"/>
              <a:gd name="connsiteY489" fmla="*/ 3352757 h 6858000"/>
              <a:gd name="connsiteX490" fmla="*/ 4834595 w 12192000"/>
              <a:gd name="connsiteY490" fmla="*/ 3226074 h 6858000"/>
              <a:gd name="connsiteX491" fmla="*/ 4961933 w 12192000"/>
              <a:gd name="connsiteY491" fmla="*/ 3226074 h 6858000"/>
              <a:gd name="connsiteX492" fmla="*/ 4961933 w 12192000"/>
              <a:gd name="connsiteY492" fmla="*/ 3157860 h 6858000"/>
              <a:gd name="connsiteX493" fmla="*/ 4834595 w 12192000"/>
              <a:gd name="connsiteY493" fmla="*/ 3157860 h 6858000"/>
              <a:gd name="connsiteX494" fmla="*/ 4834595 w 12192000"/>
              <a:gd name="connsiteY494" fmla="*/ 2782137 h 6858000"/>
              <a:gd name="connsiteX495" fmla="*/ 5490872 w 12192000"/>
              <a:gd name="connsiteY495" fmla="*/ 2782137 h 6858000"/>
              <a:gd name="connsiteX496" fmla="*/ 5490872 w 12192000"/>
              <a:gd name="connsiteY496" fmla="*/ 2713922 h 6858000"/>
              <a:gd name="connsiteX497" fmla="*/ 5644333 w 12192000"/>
              <a:gd name="connsiteY497" fmla="*/ 2711757 h 6858000"/>
              <a:gd name="connsiteX498" fmla="*/ 5644333 w 12192000"/>
              <a:gd name="connsiteY498" fmla="*/ 2904489 h 6858000"/>
              <a:gd name="connsiteX499" fmla="*/ 5770581 w 12192000"/>
              <a:gd name="connsiteY499" fmla="*/ 3033340 h 6858000"/>
              <a:gd name="connsiteX500" fmla="*/ 5896830 w 12192000"/>
              <a:gd name="connsiteY500" fmla="*/ 2904489 h 6858000"/>
              <a:gd name="connsiteX501" fmla="*/ 5896830 w 12192000"/>
              <a:gd name="connsiteY501" fmla="*/ 2711757 h 6858000"/>
              <a:gd name="connsiteX502" fmla="*/ 5826088 w 12192000"/>
              <a:gd name="connsiteY502" fmla="*/ 2711757 h 6858000"/>
              <a:gd name="connsiteX503" fmla="*/ 5826088 w 12192000"/>
              <a:gd name="connsiteY503" fmla="*/ 2903406 h 6858000"/>
              <a:gd name="connsiteX504" fmla="*/ 5770581 w 12192000"/>
              <a:gd name="connsiteY504" fmla="*/ 2967291 h 6858000"/>
              <a:gd name="connsiteX505" fmla="*/ 5715074 w 12192000"/>
              <a:gd name="connsiteY505" fmla="*/ 2903406 h 6858000"/>
              <a:gd name="connsiteX506" fmla="*/ 5715074 w 12192000"/>
              <a:gd name="connsiteY506" fmla="*/ 2711757 h 6858000"/>
              <a:gd name="connsiteX507" fmla="*/ 0 w 12192000"/>
              <a:gd name="connsiteY507" fmla="*/ 0 h 6858000"/>
              <a:gd name="connsiteX508" fmla="*/ 12192000 w 12192000"/>
              <a:gd name="connsiteY508" fmla="*/ 0 h 6858000"/>
              <a:gd name="connsiteX509" fmla="*/ 12192000 w 12192000"/>
              <a:gd name="connsiteY509" fmla="*/ 6858000 h 6858000"/>
              <a:gd name="connsiteX510" fmla="*/ 0 w 12192000"/>
              <a:gd name="connsiteY5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Lst>
            <a:rect l="l" t="t" r="r" b="b"/>
            <a:pathLst>
              <a:path w="12192000" h="6858000">
                <a:moveTo>
                  <a:pt x="4133693" y="3804273"/>
                </a:moveTo>
                <a:lnTo>
                  <a:pt x="4133693" y="4119360"/>
                </a:lnTo>
                <a:lnTo>
                  <a:pt x="4203347" y="4119360"/>
                </a:lnTo>
                <a:lnTo>
                  <a:pt x="4203347" y="3933123"/>
                </a:lnTo>
                <a:lnTo>
                  <a:pt x="4320890" y="4119360"/>
                </a:lnTo>
                <a:lnTo>
                  <a:pt x="4389457" y="4119360"/>
                </a:lnTo>
                <a:lnTo>
                  <a:pt x="4389457" y="3804273"/>
                </a:lnTo>
                <a:lnTo>
                  <a:pt x="4320890" y="3804273"/>
                </a:lnTo>
                <a:lnTo>
                  <a:pt x="4320890" y="3987261"/>
                </a:lnTo>
                <a:lnTo>
                  <a:pt x="4204435" y="3804273"/>
                </a:lnTo>
                <a:close/>
                <a:moveTo>
                  <a:pt x="7854786" y="3796695"/>
                </a:moveTo>
                <a:cubicBezTo>
                  <a:pt x="7877642" y="3796695"/>
                  <a:pt x="7888526" y="3811854"/>
                  <a:pt x="7889613" y="3828096"/>
                </a:cubicBezTo>
                <a:lnTo>
                  <a:pt x="7819958" y="3828096"/>
                </a:lnTo>
                <a:cubicBezTo>
                  <a:pt x="7821048" y="3812937"/>
                  <a:pt x="7834106" y="3796695"/>
                  <a:pt x="7854786" y="3796695"/>
                </a:cubicBezTo>
                <a:close/>
                <a:moveTo>
                  <a:pt x="7365024" y="3796695"/>
                </a:moveTo>
                <a:cubicBezTo>
                  <a:pt x="7387880" y="3796695"/>
                  <a:pt x="7398764" y="3811854"/>
                  <a:pt x="7399851" y="3828096"/>
                </a:cubicBezTo>
                <a:lnTo>
                  <a:pt x="7330196" y="3828096"/>
                </a:lnTo>
                <a:cubicBezTo>
                  <a:pt x="7331286" y="3812937"/>
                  <a:pt x="7344344" y="3796695"/>
                  <a:pt x="7365024" y="3796695"/>
                </a:cubicBezTo>
                <a:close/>
                <a:moveTo>
                  <a:pt x="6713100" y="3796695"/>
                </a:moveTo>
                <a:cubicBezTo>
                  <a:pt x="6735956" y="3796695"/>
                  <a:pt x="6746840" y="3811854"/>
                  <a:pt x="6747927" y="3828096"/>
                </a:cubicBezTo>
                <a:lnTo>
                  <a:pt x="6678272" y="3828096"/>
                </a:lnTo>
                <a:cubicBezTo>
                  <a:pt x="6679362" y="3812937"/>
                  <a:pt x="6692423" y="3796695"/>
                  <a:pt x="6713100" y="3796695"/>
                </a:cubicBezTo>
                <a:close/>
                <a:moveTo>
                  <a:pt x="7227892" y="3772872"/>
                </a:moveTo>
                <a:lnTo>
                  <a:pt x="7227892" y="3912552"/>
                </a:lnTo>
                <a:lnTo>
                  <a:pt x="7261632" y="3912552"/>
                </a:lnTo>
                <a:lnTo>
                  <a:pt x="7261632" y="3772872"/>
                </a:lnTo>
                <a:close/>
                <a:moveTo>
                  <a:pt x="6475838" y="3772872"/>
                </a:moveTo>
                <a:lnTo>
                  <a:pt x="6475838" y="3912552"/>
                </a:lnTo>
                <a:lnTo>
                  <a:pt x="6509578" y="3912552"/>
                </a:lnTo>
                <a:lnTo>
                  <a:pt x="6509578" y="3772872"/>
                </a:lnTo>
                <a:close/>
                <a:moveTo>
                  <a:pt x="8002802" y="3768542"/>
                </a:moveTo>
                <a:cubicBezTo>
                  <a:pt x="7973416" y="3768542"/>
                  <a:pt x="7950560" y="3789114"/>
                  <a:pt x="7950560" y="3814019"/>
                </a:cubicBezTo>
                <a:cubicBezTo>
                  <a:pt x="7950560" y="3833509"/>
                  <a:pt x="7963620" y="3849750"/>
                  <a:pt x="7988654" y="3855163"/>
                </a:cubicBezTo>
                <a:lnTo>
                  <a:pt x="8009331" y="3859494"/>
                </a:lnTo>
                <a:cubicBezTo>
                  <a:pt x="8020214" y="3861659"/>
                  <a:pt x="8025656" y="3867075"/>
                  <a:pt x="8025656" y="3874653"/>
                </a:cubicBezTo>
                <a:cubicBezTo>
                  <a:pt x="8025656" y="3883316"/>
                  <a:pt x="8019127" y="3890895"/>
                  <a:pt x="8004979" y="3890895"/>
                </a:cubicBezTo>
                <a:cubicBezTo>
                  <a:pt x="7987564" y="3890895"/>
                  <a:pt x="7977771" y="3880068"/>
                  <a:pt x="7976681" y="3867075"/>
                </a:cubicBezTo>
                <a:lnTo>
                  <a:pt x="7947295" y="3873570"/>
                </a:lnTo>
                <a:cubicBezTo>
                  <a:pt x="7948385" y="3889812"/>
                  <a:pt x="7964710" y="3915800"/>
                  <a:pt x="8004979" y="3915800"/>
                </a:cubicBezTo>
                <a:cubicBezTo>
                  <a:pt x="8040894" y="3915800"/>
                  <a:pt x="8058309" y="3893060"/>
                  <a:pt x="8058309" y="3871405"/>
                </a:cubicBezTo>
                <a:cubicBezTo>
                  <a:pt x="8058309" y="3850833"/>
                  <a:pt x="8044158" y="3834591"/>
                  <a:pt x="8018040" y="3829178"/>
                </a:cubicBezTo>
                <a:lnTo>
                  <a:pt x="7996270" y="3824845"/>
                </a:lnTo>
                <a:cubicBezTo>
                  <a:pt x="7987564" y="3823763"/>
                  <a:pt x="7982123" y="3818350"/>
                  <a:pt x="7982123" y="3810769"/>
                </a:cubicBezTo>
                <a:cubicBezTo>
                  <a:pt x="7982123" y="3802108"/>
                  <a:pt x="7990829" y="3794530"/>
                  <a:pt x="8002802" y="3794530"/>
                </a:cubicBezTo>
                <a:cubicBezTo>
                  <a:pt x="8021304" y="3794530"/>
                  <a:pt x="8027833" y="3807521"/>
                  <a:pt x="8028923" y="3815102"/>
                </a:cubicBezTo>
                <a:lnTo>
                  <a:pt x="8057219" y="3807521"/>
                </a:lnTo>
                <a:cubicBezTo>
                  <a:pt x="8055042" y="3793445"/>
                  <a:pt x="8041984" y="3768542"/>
                  <a:pt x="8002802" y="3768542"/>
                </a:cubicBezTo>
                <a:close/>
                <a:moveTo>
                  <a:pt x="7855875" y="3768542"/>
                </a:moveTo>
                <a:cubicBezTo>
                  <a:pt x="7819958" y="3768542"/>
                  <a:pt x="7787308" y="3797778"/>
                  <a:pt x="7787308" y="3842170"/>
                </a:cubicBezTo>
                <a:cubicBezTo>
                  <a:pt x="7787308" y="3889812"/>
                  <a:pt x="7821048" y="3916883"/>
                  <a:pt x="7859140" y="3916883"/>
                </a:cubicBezTo>
                <a:cubicBezTo>
                  <a:pt x="7892877" y="3916883"/>
                  <a:pt x="7914647" y="3897393"/>
                  <a:pt x="7922263" y="3872488"/>
                </a:cubicBezTo>
                <a:lnTo>
                  <a:pt x="7892877" y="3863827"/>
                </a:lnTo>
                <a:cubicBezTo>
                  <a:pt x="7888526" y="3877903"/>
                  <a:pt x="7878730" y="3888730"/>
                  <a:pt x="7858050" y="3888730"/>
                </a:cubicBezTo>
                <a:cubicBezTo>
                  <a:pt x="7837373" y="3888730"/>
                  <a:pt x="7821048" y="3873571"/>
                  <a:pt x="7819958" y="3851916"/>
                </a:cubicBezTo>
                <a:lnTo>
                  <a:pt x="7923353" y="3851916"/>
                </a:lnTo>
                <a:cubicBezTo>
                  <a:pt x="7924440" y="3850833"/>
                  <a:pt x="7924440" y="3846503"/>
                  <a:pt x="7924440" y="3841087"/>
                </a:cubicBezTo>
                <a:cubicBezTo>
                  <a:pt x="7924440" y="3796695"/>
                  <a:pt x="7899409" y="3768542"/>
                  <a:pt x="7855875" y="3768542"/>
                </a:cubicBezTo>
                <a:close/>
                <a:moveTo>
                  <a:pt x="7700239" y="3768542"/>
                </a:moveTo>
                <a:cubicBezTo>
                  <a:pt x="7659970" y="3768542"/>
                  <a:pt x="7628407" y="3799943"/>
                  <a:pt x="7628407" y="3843252"/>
                </a:cubicBezTo>
                <a:cubicBezTo>
                  <a:pt x="7628407" y="3886564"/>
                  <a:pt x="7659970" y="3917965"/>
                  <a:pt x="7701326" y="3917965"/>
                </a:cubicBezTo>
                <a:cubicBezTo>
                  <a:pt x="7738331" y="3917965"/>
                  <a:pt x="7759010" y="3894142"/>
                  <a:pt x="7765539" y="3872488"/>
                </a:cubicBezTo>
                <a:lnTo>
                  <a:pt x="7736154" y="3861659"/>
                </a:lnTo>
                <a:cubicBezTo>
                  <a:pt x="7732889" y="3872488"/>
                  <a:pt x="7723096" y="3887647"/>
                  <a:pt x="7701326" y="3887647"/>
                </a:cubicBezTo>
                <a:cubicBezTo>
                  <a:pt x="7680649" y="3887647"/>
                  <a:pt x="7662147" y="3871405"/>
                  <a:pt x="7662147" y="3843252"/>
                </a:cubicBezTo>
                <a:cubicBezTo>
                  <a:pt x="7662147" y="3815102"/>
                  <a:pt x="7679560" y="3799943"/>
                  <a:pt x="7700239" y="3798860"/>
                </a:cubicBezTo>
                <a:cubicBezTo>
                  <a:pt x="7720918" y="3798860"/>
                  <a:pt x="7730712" y="3812937"/>
                  <a:pt x="7733979" y="3824845"/>
                </a:cubicBezTo>
                <a:lnTo>
                  <a:pt x="7764452" y="3814019"/>
                </a:lnTo>
                <a:cubicBezTo>
                  <a:pt x="7759010" y="3792362"/>
                  <a:pt x="7738331" y="3768542"/>
                  <a:pt x="7700239" y="3768542"/>
                </a:cubicBezTo>
                <a:close/>
                <a:moveTo>
                  <a:pt x="7543517" y="3768542"/>
                </a:moveTo>
                <a:cubicBezTo>
                  <a:pt x="7528280" y="3768542"/>
                  <a:pt x="7510867" y="3775038"/>
                  <a:pt x="7502158" y="3791279"/>
                </a:cubicBezTo>
                <a:lnTo>
                  <a:pt x="7502158" y="3772873"/>
                </a:lnTo>
                <a:lnTo>
                  <a:pt x="7469508" y="3772873"/>
                </a:lnTo>
                <a:lnTo>
                  <a:pt x="7469508" y="3912552"/>
                </a:lnTo>
                <a:lnTo>
                  <a:pt x="7502158" y="3912552"/>
                </a:lnTo>
                <a:lnTo>
                  <a:pt x="7502158" y="3832426"/>
                </a:lnTo>
                <a:cubicBezTo>
                  <a:pt x="7502158" y="3814019"/>
                  <a:pt x="7511954" y="3798860"/>
                  <a:pt x="7531544" y="3798860"/>
                </a:cubicBezTo>
                <a:cubicBezTo>
                  <a:pt x="7553311" y="3798860"/>
                  <a:pt x="7560930" y="3812937"/>
                  <a:pt x="7560930" y="3830261"/>
                </a:cubicBezTo>
                <a:lnTo>
                  <a:pt x="7560930" y="3912552"/>
                </a:lnTo>
                <a:lnTo>
                  <a:pt x="7594670" y="3912552"/>
                </a:lnTo>
                <a:lnTo>
                  <a:pt x="7594670" y="3823763"/>
                </a:lnTo>
                <a:cubicBezTo>
                  <a:pt x="7594670" y="3793445"/>
                  <a:pt x="7578345" y="3768542"/>
                  <a:pt x="7543517" y="3768542"/>
                </a:cubicBezTo>
                <a:close/>
                <a:moveTo>
                  <a:pt x="7366113" y="3768542"/>
                </a:moveTo>
                <a:cubicBezTo>
                  <a:pt x="7330196" y="3768542"/>
                  <a:pt x="7297546" y="3797778"/>
                  <a:pt x="7297546" y="3842170"/>
                </a:cubicBezTo>
                <a:cubicBezTo>
                  <a:pt x="7297546" y="3889812"/>
                  <a:pt x="7331286" y="3916883"/>
                  <a:pt x="7369378" y="3916883"/>
                </a:cubicBezTo>
                <a:cubicBezTo>
                  <a:pt x="7403115" y="3916883"/>
                  <a:pt x="7424885" y="3897393"/>
                  <a:pt x="7432501" y="3872488"/>
                </a:cubicBezTo>
                <a:lnTo>
                  <a:pt x="7403115" y="3863827"/>
                </a:lnTo>
                <a:cubicBezTo>
                  <a:pt x="7398764" y="3877903"/>
                  <a:pt x="7388968" y="3888730"/>
                  <a:pt x="7368288" y="3888730"/>
                </a:cubicBezTo>
                <a:cubicBezTo>
                  <a:pt x="7347611" y="3888730"/>
                  <a:pt x="7331286" y="3873571"/>
                  <a:pt x="7330196" y="3851916"/>
                </a:cubicBezTo>
                <a:lnTo>
                  <a:pt x="7433591" y="3851916"/>
                </a:lnTo>
                <a:cubicBezTo>
                  <a:pt x="7434678" y="3850833"/>
                  <a:pt x="7434678" y="3846503"/>
                  <a:pt x="7434678" y="3841087"/>
                </a:cubicBezTo>
                <a:cubicBezTo>
                  <a:pt x="7434678" y="3796695"/>
                  <a:pt x="7409647" y="3768542"/>
                  <a:pt x="7366113" y="3768542"/>
                </a:cubicBezTo>
                <a:close/>
                <a:moveTo>
                  <a:pt x="7128851" y="3768542"/>
                </a:moveTo>
                <a:cubicBezTo>
                  <a:pt x="7088582" y="3768542"/>
                  <a:pt x="7057019" y="3799943"/>
                  <a:pt x="7057019" y="3843252"/>
                </a:cubicBezTo>
                <a:cubicBezTo>
                  <a:pt x="7057019" y="3886564"/>
                  <a:pt x="7088582" y="3917965"/>
                  <a:pt x="7129938" y="3917965"/>
                </a:cubicBezTo>
                <a:cubicBezTo>
                  <a:pt x="7166943" y="3917965"/>
                  <a:pt x="7187622" y="3894142"/>
                  <a:pt x="7194151" y="3872488"/>
                </a:cubicBezTo>
                <a:lnTo>
                  <a:pt x="7164766" y="3861659"/>
                </a:lnTo>
                <a:cubicBezTo>
                  <a:pt x="7161501" y="3872488"/>
                  <a:pt x="7151708" y="3887647"/>
                  <a:pt x="7129938" y="3887647"/>
                </a:cubicBezTo>
                <a:cubicBezTo>
                  <a:pt x="7109261" y="3887647"/>
                  <a:pt x="7090759" y="3871405"/>
                  <a:pt x="7090759" y="3843252"/>
                </a:cubicBezTo>
                <a:cubicBezTo>
                  <a:pt x="7090759" y="3815102"/>
                  <a:pt x="7108172" y="3799943"/>
                  <a:pt x="7128851" y="3798860"/>
                </a:cubicBezTo>
                <a:cubicBezTo>
                  <a:pt x="7149530" y="3798860"/>
                  <a:pt x="7159324" y="3812937"/>
                  <a:pt x="7162591" y="3824845"/>
                </a:cubicBezTo>
                <a:lnTo>
                  <a:pt x="7193064" y="3814019"/>
                </a:lnTo>
                <a:cubicBezTo>
                  <a:pt x="7187622" y="3792362"/>
                  <a:pt x="7166943" y="3768542"/>
                  <a:pt x="7128851" y="3768542"/>
                </a:cubicBezTo>
                <a:close/>
                <a:moveTo>
                  <a:pt x="6714189" y="3768542"/>
                </a:moveTo>
                <a:cubicBezTo>
                  <a:pt x="6678272" y="3768542"/>
                  <a:pt x="6645622" y="3797778"/>
                  <a:pt x="6645622" y="3842170"/>
                </a:cubicBezTo>
                <a:cubicBezTo>
                  <a:pt x="6645622" y="3889812"/>
                  <a:pt x="6679362" y="3916883"/>
                  <a:pt x="6717454" y="3916883"/>
                </a:cubicBezTo>
                <a:cubicBezTo>
                  <a:pt x="6751194" y="3916883"/>
                  <a:pt x="6772961" y="3897393"/>
                  <a:pt x="6780579" y="3872488"/>
                </a:cubicBezTo>
                <a:lnTo>
                  <a:pt x="6751194" y="3863827"/>
                </a:lnTo>
                <a:cubicBezTo>
                  <a:pt x="6746840" y="3877903"/>
                  <a:pt x="6737044" y="3888730"/>
                  <a:pt x="6716367" y="3888730"/>
                </a:cubicBezTo>
                <a:cubicBezTo>
                  <a:pt x="6695687" y="3888730"/>
                  <a:pt x="6679362" y="3873571"/>
                  <a:pt x="6678272" y="3851916"/>
                </a:cubicBezTo>
                <a:lnTo>
                  <a:pt x="6781667" y="3851916"/>
                </a:lnTo>
                <a:cubicBezTo>
                  <a:pt x="6782754" y="3850833"/>
                  <a:pt x="6782754" y="3846503"/>
                  <a:pt x="6782754" y="3841087"/>
                </a:cubicBezTo>
                <a:cubicBezTo>
                  <a:pt x="6782754" y="3796695"/>
                  <a:pt x="6757723" y="3768542"/>
                  <a:pt x="6714189" y="3768542"/>
                </a:cubicBezTo>
                <a:close/>
                <a:moveTo>
                  <a:pt x="6314761" y="3708988"/>
                </a:moveTo>
                <a:lnTo>
                  <a:pt x="6314761" y="3912549"/>
                </a:lnTo>
                <a:lnTo>
                  <a:pt x="6443187" y="3912549"/>
                </a:lnTo>
                <a:lnTo>
                  <a:pt x="6443187" y="3880066"/>
                </a:lnTo>
                <a:lnTo>
                  <a:pt x="6349589" y="3880066"/>
                </a:lnTo>
                <a:lnTo>
                  <a:pt x="6349589" y="3708988"/>
                </a:lnTo>
                <a:close/>
                <a:moveTo>
                  <a:pt x="6957981" y="3704658"/>
                </a:moveTo>
                <a:cubicBezTo>
                  <a:pt x="6919889" y="3704658"/>
                  <a:pt x="6888326" y="3732811"/>
                  <a:pt x="6888326" y="3767460"/>
                </a:cubicBezTo>
                <a:cubicBezTo>
                  <a:pt x="6888326" y="3797778"/>
                  <a:pt x="6909006" y="3818350"/>
                  <a:pt x="6940566" y="3824846"/>
                </a:cubicBezTo>
                <a:lnTo>
                  <a:pt x="6969952" y="3831344"/>
                </a:lnTo>
                <a:cubicBezTo>
                  <a:pt x="6987366" y="3834592"/>
                  <a:pt x="6997162" y="3845418"/>
                  <a:pt x="6997162" y="3858412"/>
                </a:cubicBezTo>
                <a:cubicBezTo>
                  <a:pt x="6997162" y="3874653"/>
                  <a:pt x="6985189" y="3886564"/>
                  <a:pt x="6960158" y="3886564"/>
                </a:cubicBezTo>
                <a:cubicBezTo>
                  <a:pt x="6930772" y="3886564"/>
                  <a:pt x="6915535" y="3867075"/>
                  <a:pt x="6913357" y="3845418"/>
                </a:cubicBezTo>
                <a:lnTo>
                  <a:pt x="6880707" y="3854081"/>
                </a:lnTo>
                <a:cubicBezTo>
                  <a:pt x="6883972" y="3883317"/>
                  <a:pt x="6907916" y="3916883"/>
                  <a:pt x="6960158" y="3916883"/>
                </a:cubicBezTo>
                <a:cubicBezTo>
                  <a:pt x="7006956" y="3916883"/>
                  <a:pt x="7033077" y="3886564"/>
                  <a:pt x="7033077" y="3855164"/>
                </a:cubicBezTo>
                <a:cubicBezTo>
                  <a:pt x="7033077" y="3827011"/>
                  <a:pt x="7013488" y="3804273"/>
                  <a:pt x="6977570" y="3796695"/>
                </a:cubicBezTo>
                <a:lnTo>
                  <a:pt x="6948185" y="3790197"/>
                </a:lnTo>
                <a:cubicBezTo>
                  <a:pt x="6931860" y="3786949"/>
                  <a:pt x="6924241" y="3777203"/>
                  <a:pt x="6924241" y="3764212"/>
                </a:cubicBezTo>
                <a:cubicBezTo>
                  <a:pt x="6924241" y="3749053"/>
                  <a:pt x="6938391" y="3734976"/>
                  <a:pt x="6959068" y="3734976"/>
                </a:cubicBezTo>
                <a:cubicBezTo>
                  <a:pt x="6986279" y="3734976"/>
                  <a:pt x="6997162" y="3753383"/>
                  <a:pt x="6999337" y="3766377"/>
                </a:cubicBezTo>
                <a:lnTo>
                  <a:pt x="7029813" y="3756631"/>
                </a:lnTo>
                <a:cubicBezTo>
                  <a:pt x="7025458" y="3733894"/>
                  <a:pt x="7005869" y="3704658"/>
                  <a:pt x="6957981" y="3704658"/>
                </a:cubicBezTo>
                <a:close/>
                <a:moveTo>
                  <a:pt x="6612973" y="3703575"/>
                </a:moveTo>
                <a:cubicBezTo>
                  <a:pt x="6584674" y="3703575"/>
                  <a:pt x="6563995" y="3721982"/>
                  <a:pt x="6563995" y="3753383"/>
                </a:cubicBezTo>
                <a:lnTo>
                  <a:pt x="6563995" y="3772872"/>
                </a:lnTo>
                <a:lnTo>
                  <a:pt x="6538963" y="3772872"/>
                </a:lnTo>
                <a:lnTo>
                  <a:pt x="6538963" y="3802108"/>
                </a:lnTo>
                <a:lnTo>
                  <a:pt x="6563995" y="3802108"/>
                </a:lnTo>
                <a:lnTo>
                  <a:pt x="6563995" y="3912549"/>
                </a:lnTo>
                <a:lnTo>
                  <a:pt x="6597735" y="3912549"/>
                </a:lnTo>
                <a:lnTo>
                  <a:pt x="6597735" y="3802108"/>
                </a:lnTo>
                <a:lnTo>
                  <a:pt x="6630385" y="3802108"/>
                </a:lnTo>
                <a:lnTo>
                  <a:pt x="6630385" y="3772872"/>
                </a:lnTo>
                <a:lnTo>
                  <a:pt x="6597735" y="3772872"/>
                </a:lnTo>
                <a:lnTo>
                  <a:pt x="6597735" y="3754465"/>
                </a:lnTo>
                <a:cubicBezTo>
                  <a:pt x="6597735" y="3737141"/>
                  <a:pt x="6608618" y="3732811"/>
                  <a:pt x="6618414" y="3733893"/>
                </a:cubicBezTo>
                <a:cubicBezTo>
                  <a:pt x="6624944" y="3733893"/>
                  <a:pt x="6628208" y="3734976"/>
                  <a:pt x="6630385" y="3734976"/>
                </a:cubicBezTo>
                <a:lnTo>
                  <a:pt x="6630385" y="3706823"/>
                </a:lnTo>
                <a:cubicBezTo>
                  <a:pt x="6628208" y="3705740"/>
                  <a:pt x="6621679" y="3703575"/>
                  <a:pt x="6612973" y="3703575"/>
                </a:cubicBezTo>
                <a:close/>
                <a:moveTo>
                  <a:pt x="7244217" y="3701410"/>
                </a:moveTo>
                <a:cubicBezTo>
                  <a:pt x="7232246" y="3701410"/>
                  <a:pt x="7222450" y="3711156"/>
                  <a:pt x="7222450" y="3723065"/>
                </a:cubicBezTo>
                <a:cubicBezTo>
                  <a:pt x="7222450" y="3734976"/>
                  <a:pt x="7232246" y="3744722"/>
                  <a:pt x="7244217" y="3744722"/>
                </a:cubicBezTo>
                <a:cubicBezTo>
                  <a:pt x="7256191" y="3744722"/>
                  <a:pt x="7265984" y="3734976"/>
                  <a:pt x="7265984" y="3723065"/>
                </a:cubicBezTo>
                <a:cubicBezTo>
                  <a:pt x="7265984" y="3711156"/>
                  <a:pt x="7256191" y="3701410"/>
                  <a:pt x="7244217" y="3701410"/>
                </a:cubicBezTo>
                <a:close/>
                <a:moveTo>
                  <a:pt x="6492163" y="3701410"/>
                </a:moveTo>
                <a:cubicBezTo>
                  <a:pt x="6480192" y="3701410"/>
                  <a:pt x="6470396" y="3711156"/>
                  <a:pt x="6470396" y="3723065"/>
                </a:cubicBezTo>
                <a:cubicBezTo>
                  <a:pt x="6470396" y="3734976"/>
                  <a:pt x="6480192" y="3744722"/>
                  <a:pt x="6492163" y="3744722"/>
                </a:cubicBezTo>
                <a:cubicBezTo>
                  <a:pt x="6504137" y="3744722"/>
                  <a:pt x="6513930" y="3734976"/>
                  <a:pt x="6513930" y="3723065"/>
                </a:cubicBezTo>
                <a:cubicBezTo>
                  <a:pt x="6513930" y="3711156"/>
                  <a:pt x="6504137" y="3701410"/>
                  <a:pt x="6492163" y="3701410"/>
                </a:cubicBezTo>
                <a:close/>
                <a:moveTo>
                  <a:pt x="4644132" y="3481608"/>
                </a:moveTo>
                <a:lnTo>
                  <a:pt x="4644132" y="3796694"/>
                </a:lnTo>
                <a:lnTo>
                  <a:pt x="4713787" y="3796694"/>
                </a:lnTo>
                <a:lnTo>
                  <a:pt x="4713787" y="3618036"/>
                </a:lnTo>
                <a:lnTo>
                  <a:pt x="4778000" y="3792362"/>
                </a:lnTo>
                <a:lnTo>
                  <a:pt x="4829154" y="3792362"/>
                </a:lnTo>
                <a:lnTo>
                  <a:pt x="4893366" y="3620202"/>
                </a:lnTo>
                <a:lnTo>
                  <a:pt x="4893366" y="3796694"/>
                </a:lnTo>
                <a:lnTo>
                  <a:pt x="4961933" y="3796694"/>
                </a:lnTo>
                <a:lnTo>
                  <a:pt x="4961933" y="3481608"/>
                </a:lnTo>
                <a:lnTo>
                  <a:pt x="4878128" y="3481608"/>
                </a:lnTo>
                <a:lnTo>
                  <a:pt x="4804121" y="3679755"/>
                </a:lnTo>
                <a:lnTo>
                  <a:pt x="4731200" y="3481608"/>
                </a:lnTo>
                <a:close/>
                <a:moveTo>
                  <a:pt x="7813428" y="3412310"/>
                </a:moveTo>
                <a:cubicBezTo>
                  <a:pt x="7834107" y="3412310"/>
                  <a:pt x="7852610" y="3427469"/>
                  <a:pt x="7852610" y="3456702"/>
                </a:cubicBezTo>
                <a:cubicBezTo>
                  <a:pt x="7852610" y="3485938"/>
                  <a:pt x="7834107" y="3501097"/>
                  <a:pt x="7813428" y="3501097"/>
                </a:cubicBezTo>
                <a:cubicBezTo>
                  <a:pt x="7792751" y="3501097"/>
                  <a:pt x="7774248" y="3485938"/>
                  <a:pt x="7774248" y="3456702"/>
                </a:cubicBezTo>
                <a:cubicBezTo>
                  <a:pt x="7774248" y="3427469"/>
                  <a:pt x="7792751" y="3412310"/>
                  <a:pt x="7813428" y="3412310"/>
                </a:cubicBezTo>
                <a:close/>
                <a:moveTo>
                  <a:pt x="6968862" y="3410145"/>
                </a:moveTo>
                <a:cubicBezTo>
                  <a:pt x="6991718" y="3410145"/>
                  <a:pt x="7002602" y="3425304"/>
                  <a:pt x="7003689" y="3441544"/>
                </a:cubicBezTo>
                <a:lnTo>
                  <a:pt x="6934034" y="3441544"/>
                </a:lnTo>
                <a:cubicBezTo>
                  <a:pt x="6935124" y="3426387"/>
                  <a:pt x="6948185" y="3410145"/>
                  <a:pt x="6968862" y="3410145"/>
                </a:cubicBezTo>
                <a:close/>
                <a:moveTo>
                  <a:pt x="6741398" y="3387406"/>
                </a:moveTo>
                <a:lnTo>
                  <a:pt x="6799082" y="3527083"/>
                </a:lnTo>
                <a:lnTo>
                  <a:pt x="6832820" y="3527083"/>
                </a:lnTo>
                <a:lnTo>
                  <a:pt x="6886149" y="3387406"/>
                </a:lnTo>
                <a:lnTo>
                  <a:pt x="6851322" y="3387406"/>
                </a:lnTo>
                <a:lnTo>
                  <a:pt x="6815407" y="3487021"/>
                </a:lnTo>
                <a:lnTo>
                  <a:pt x="6778403" y="3387406"/>
                </a:lnTo>
                <a:close/>
                <a:moveTo>
                  <a:pt x="7323667" y="3387405"/>
                </a:moveTo>
                <a:lnTo>
                  <a:pt x="7323667" y="3527085"/>
                </a:lnTo>
                <a:lnTo>
                  <a:pt x="7357407" y="3527085"/>
                </a:lnTo>
                <a:lnTo>
                  <a:pt x="7357407" y="3387405"/>
                </a:lnTo>
                <a:close/>
                <a:moveTo>
                  <a:pt x="6680450" y="3387405"/>
                </a:moveTo>
                <a:lnTo>
                  <a:pt x="6680450" y="3527085"/>
                </a:lnTo>
                <a:lnTo>
                  <a:pt x="6714190" y="3527085"/>
                </a:lnTo>
                <a:lnTo>
                  <a:pt x="6714190" y="3387405"/>
                </a:lnTo>
                <a:close/>
                <a:moveTo>
                  <a:pt x="7495629" y="3386323"/>
                </a:moveTo>
                <a:lnTo>
                  <a:pt x="7555488" y="3509758"/>
                </a:lnTo>
                <a:lnTo>
                  <a:pt x="7521750" y="3583389"/>
                </a:lnTo>
                <a:lnTo>
                  <a:pt x="7558755" y="3583389"/>
                </a:lnTo>
                <a:lnTo>
                  <a:pt x="7648000" y="3386323"/>
                </a:lnTo>
                <a:lnTo>
                  <a:pt x="7612085" y="3386323"/>
                </a:lnTo>
                <a:lnTo>
                  <a:pt x="7573990" y="3475110"/>
                </a:lnTo>
                <a:lnTo>
                  <a:pt x="7533721" y="3386323"/>
                </a:lnTo>
                <a:close/>
                <a:moveTo>
                  <a:pt x="7146266" y="3386323"/>
                </a:moveTo>
                <a:cubicBezTo>
                  <a:pt x="7127763" y="3386323"/>
                  <a:pt x="7112528" y="3394986"/>
                  <a:pt x="7105996" y="3410143"/>
                </a:cubicBezTo>
                <a:lnTo>
                  <a:pt x="7105996" y="3387406"/>
                </a:lnTo>
                <a:lnTo>
                  <a:pt x="7073346" y="3387406"/>
                </a:lnTo>
                <a:lnTo>
                  <a:pt x="7073346" y="3527082"/>
                </a:lnTo>
                <a:lnTo>
                  <a:pt x="7107086" y="3527082"/>
                </a:lnTo>
                <a:lnTo>
                  <a:pt x="7107086" y="3459950"/>
                </a:lnTo>
                <a:cubicBezTo>
                  <a:pt x="7107086" y="3433965"/>
                  <a:pt x="7119057" y="3418806"/>
                  <a:pt x="7145178" y="3418806"/>
                </a:cubicBezTo>
                <a:lnTo>
                  <a:pt x="7154974" y="3419781"/>
                </a:lnTo>
                <a:lnTo>
                  <a:pt x="7154974" y="3419889"/>
                </a:lnTo>
                <a:lnTo>
                  <a:pt x="7156062" y="3419889"/>
                </a:lnTo>
                <a:lnTo>
                  <a:pt x="7154974" y="3419781"/>
                </a:lnTo>
                <a:lnTo>
                  <a:pt x="7154974" y="3387406"/>
                </a:lnTo>
                <a:cubicBezTo>
                  <a:pt x="7153884" y="3387406"/>
                  <a:pt x="7150620" y="3386323"/>
                  <a:pt x="7146266" y="3386323"/>
                </a:cubicBezTo>
                <a:close/>
                <a:moveTo>
                  <a:pt x="6969951" y="3383075"/>
                </a:moveTo>
                <a:cubicBezTo>
                  <a:pt x="6934034" y="3383075"/>
                  <a:pt x="6901384" y="3412311"/>
                  <a:pt x="6901384" y="3456703"/>
                </a:cubicBezTo>
                <a:cubicBezTo>
                  <a:pt x="6901384" y="3504345"/>
                  <a:pt x="6935124" y="3531416"/>
                  <a:pt x="6973216" y="3531416"/>
                </a:cubicBezTo>
                <a:cubicBezTo>
                  <a:pt x="7006956" y="3531416"/>
                  <a:pt x="7028723" y="3511926"/>
                  <a:pt x="7036341" y="3487021"/>
                </a:cubicBezTo>
                <a:lnTo>
                  <a:pt x="7006956" y="3478360"/>
                </a:lnTo>
                <a:cubicBezTo>
                  <a:pt x="7002602" y="3492436"/>
                  <a:pt x="6992806" y="3503263"/>
                  <a:pt x="6972129" y="3503263"/>
                </a:cubicBezTo>
                <a:cubicBezTo>
                  <a:pt x="6951449" y="3503263"/>
                  <a:pt x="6935124" y="3488104"/>
                  <a:pt x="6934034" y="3466449"/>
                </a:cubicBezTo>
                <a:lnTo>
                  <a:pt x="7037429" y="3466449"/>
                </a:lnTo>
                <a:cubicBezTo>
                  <a:pt x="7038516" y="3465366"/>
                  <a:pt x="7038516" y="3461036"/>
                  <a:pt x="7038516" y="3455620"/>
                </a:cubicBezTo>
                <a:cubicBezTo>
                  <a:pt x="7038516" y="3411228"/>
                  <a:pt x="7013485" y="3383075"/>
                  <a:pt x="6969951" y="3383075"/>
                </a:cubicBezTo>
                <a:close/>
                <a:moveTo>
                  <a:pt x="6584674" y="3383075"/>
                </a:moveTo>
                <a:cubicBezTo>
                  <a:pt x="6569437" y="3383075"/>
                  <a:pt x="6552024" y="3389571"/>
                  <a:pt x="6543315" y="3405812"/>
                </a:cubicBezTo>
                <a:lnTo>
                  <a:pt x="6543315" y="3387406"/>
                </a:lnTo>
                <a:lnTo>
                  <a:pt x="6510665" y="3387406"/>
                </a:lnTo>
                <a:lnTo>
                  <a:pt x="6510665" y="3527085"/>
                </a:lnTo>
                <a:lnTo>
                  <a:pt x="6544405" y="3527085"/>
                </a:lnTo>
                <a:lnTo>
                  <a:pt x="6544405" y="3446959"/>
                </a:lnTo>
                <a:cubicBezTo>
                  <a:pt x="6544405" y="3428552"/>
                  <a:pt x="6554199" y="3413393"/>
                  <a:pt x="6573791" y="3413393"/>
                </a:cubicBezTo>
                <a:cubicBezTo>
                  <a:pt x="6594468" y="3413393"/>
                  <a:pt x="6602087" y="3427470"/>
                  <a:pt x="6602087" y="3444794"/>
                </a:cubicBezTo>
                <a:lnTo>
                  <a:pt x="6602087" y="3527085"/>
                </a:lnTo>
                <a:lnTo>
                  <a:pt x="6635827" y="3527085"/>
                </a:lnTo>
                <a:lnTo>
                  <a:pt x="6635827" y="3438296"/>
                </a:lnTo>
                <a:cubicBezTo>
                  <a:pt x="6635827" y="3407978"/>
                  <a:pt x="6619502" y="3383075"/>
                  <a:pt x="6584674" y="3383075"/>
                </a:cubicBezTo>
                <a:close/>
                <a:moveTo>
                  <a:pt x="7813428" y="3381992"/>
                </a:moveTo>
                <a:cubicBezTo>
                  <a:pt x="7770981" y="3381992"/>
                  <a:pt x="7740508" y="3413393"/>
                  <a:pt x="7740508" y="3456702"/>
                </a:cubicBezTo>
                <a:cubicBezTo>
                  <a:pt x="7740508" y="3500014"/>
                  <a:pt x="7772071" y="3531415"/>
                  <a:pt x="7813428" y="3531415"/>
                </a:cubicBezTo>
                <a:cubicBezTo>
                  <a:pt x="7855874" y="3531415"/>
                  <a:pt x="7886350" y="3500014"/>
                  <a:pt x="7886350" y="3456702"/>
                </a:cubicBezTo>
                <a:cubicBezTo>
                  <a:pt x="7886350" y="3413393"/>
                  <a:pt x="7854787" y="3381992"/>
                  <a:pt x="7813428" y="3381992"/>
                </a:cubicBezTo>
                <a:close/>
                <a:moveTo>
                  <a:pt x="7231158" y="3381992"/>
                </a:moveTo>
                <a:cubicBezTo>
                  <a:pt x="7201772" y="3381992"/>
                  <a:pt x="7178916" y="3402564"/>
                  <a:pt x="7178916" y="3427469"/>
                </a:cubicBezTo>
                <a:cubicBezTo>
                  <a:pt x="7178916" y="3446959"/>
                  <a:pt x="7191976" y="3463201"/>
                  <a:pt x="7217010" y="3468614"/>
                </a:cubicBezTo>
                <a:lnTo>
                  <a:pt x="7237687" y="3472944"/>
                </a:lnTo>
                <a:cubicBezTo>
                  <a:pt x="7248570" y="3475112"/>
                  <a:pt x="7254012" y="3480525"/>
                  <a:pt x="7254012" y="3488103"/>
                </a:cubicBezTo>
                <a:cubicBezTo>
                  <a:pt x="7254012" y="3496767"/>
                  <a:pt x="7247483" y="3504345"/>
                  <a:pt x="7233335" y="3504345"/>
                </a:cubicBezTo>
                <a:cubicBezTo>
                  <a:pt x="7215920" y="3504345"/>
                  <a:pt x="7206127" y="3493519"/>
                  <a:pt x="7205037" y="3480525"/>
                </a:cubicBezTo>
                <a:lnTo>
                  <a:pt x="7175651" y="3488103"/>
                </a:lnTo>
                <a:cubicBezTo>
                  <a:pt x="7176741" y="3504345"/>
                  <a:pt x="7193066" y="3530333"/>
                  <a:pt x="7233335" y="3530333"/>
                </a:cubicBezTo>
                <a:cubicBezTo>
                  <a:pt x="7269250" y="3530333"/>
                  <a:pt x="7286665" y="3507595"/>
                  <a:pt x="7286665" y="3485938"/>
                </a:cubicBezTo>
                <a:cubicBezTo>
                  <a:pt x="7286665" y="3465366"/>
                  <a:pt x="7272514" y="3449124"/>
                  <a:pt x="7246396" y="3443711"/>
                </a:cubicBezTo>
                <a:lnTo>
                  <a:pt x="7224626" y="3439378"/>
                </a:lnTo>
                <a:cubicBezTo>
                  <a:pt x="7215920" y="3437213"/>
                  <a:pt x="7210479" y="3431800"/>
                  <a:pt x="7210479" y="3424221"/>
                </a:cubicBezTo>
                <a:cubicBezTo>
                  <a:pt x="7210479" y="3415558"/>
                  <a:pt x="7219185" y="3407980"/>
                  <a:pt x="7231158" y="3407980"/>
                </a:cubicBezTo>
                <a:cubicBezTo>
                  <a:pt x="7249660" y="3407980"/>
                  <a:pt x="7256189" y="3420971"/>
                  <a:pt x="7257279" y="3428552"/>
                </a:cubicBezTo>
                <a:lnTo>
                  <a:pt x="7285575" y="3420971"/>
                </a:lnTo>
                <a:cubicBezTo>
                  <a:pt x="7283398" y="3406897"/>
                  <a:pt x="7270340" y="3381992"/>
                  <a:pt x="7231158" y="3381992"/>
                </a:cubicBezTo>
                <a:close/>
                <a:moveTo>
                  <a:pt x="7415089" y="3344096"/>
                </a:moveTo>
                <a:lnTo>
                  <a:pt x="7415089" y="3364668"/>
                </a:lnTo>
                <a:cubicBezTo>
                  <a:pt x="7415089" y="3376579"/>
                  <a:pt x="7408560" y="3386323"/>
                  <a:pt x="7393322" y="3386323"/>
                </a:cubicBezTo>
                <a:lnTo>
                  <a:pt x="7385703" y="3386323"/>
                </a:lnTo>
                <a:lnTo>
                  <a:pt x="7385703" y="3415558"/>
                </a:lnTo>
                <a:lnTo>
                  <a:pt x="7411824" y="3415558"/>
                </a:lnTo>
                <a:lnTo>
                  <a:pt x="7411824" y="3485938"/>
                </a:lnTo>
                <a:cubicBezTo>
                  <a:pt x="7411824" y="3511926"/>
                  <a:pt x="7428149" y="3527085"/>
                  <a:pt x="7454270" y="3527085"/>
                </a:cubicBezTo>
                <a:cubicBezTo>
                  <a:pt x="7466241" y="3527085"/>
                  <a:pt x="7472772" y="3524919"/>
                  <a:pt x="7474947" y="3523837"/>
                </a:cubicBezTo>
                <a:lnTo>
                  <a:pt x="7474947" y="3496766"/>
                </a:lnTo>
                <a:cubicBezTo>
                  <a:pt x="7472772" y="3496766"/>
                  <a:pt x="7467331" y="3497849"/>
                  <a:pt x="7462977" y="3497849"/>
                </a:cubicBezTo>
                <a:cubicBezTo>
                  <a:pt x="7451006" y="3497849"/>
                  <a:pt x="7445562" y="3492436"/>
                  <a:pt x="7445562" y="3480525"/>
                </a:cubicBezTo>
                <a:lnTo>
                  <a:pt x="7445562" y="3415558"/>
                </a:lnTo>
                <a:lnTo>
                  <a:pt x="7474947" y="3415558"/>
                </a:lnTo>
                <a:lnTo>
                  <a:pt x="7474947" y="3386323"/>
                </a:lnTo>
                <a:lnTo>
                  <a:pt x="7445562" y="3386323"/>
                </a:lnTo>
                <a:lnTo>
                  <a:pt x="7445562" y="3344096"/>
                </a:lnTo>
                <a:close/>
                <a:moveTo>
                  <a:pt x="6312584" y="3322439"/>
                </a:moveTo>
                <a:lnTo>
                  <a:pt x="6312584" y="3455620"/>
                </a:lnTo>
                <a:cubicBezTo>
                  <a:pt x="6312584" y="3505428"/>
                  <a:pt x="6346324" y="3531413"/>
                  <a:pt x="6388768" y="3531413"/>
                </a:cubicBezTo>
                <a:cubicBezTo>
                  <a:pt x="6431215" y="3531413"/>
                  <a:pt x="6464955" y="3504345"/>
                  <a:pt x="6464955" y="3455620"/>
                </a:cubicBezTo>
                <a:lnTo>
                  <a:pt x="6464955" y="3322439"/>
                </a:lnTo>
                <a:lnTo>
                  <a:pt x="6430127" y="3322439"/>
                </a:lnTo>
                <a:lnTo>
                  <a:pt x="6430127" y="3453455"/>
                </a:lnTo>
                <a:cubicBezTo>
                  <a:pt x="6430127" y="3481606"/>
                  <a:pt x="6413802" y="3497847"/>
                  <a:pt x="6387681" y="3497847"/>
                </a:cubicBezTo>
                <a:cubicBezTo>
                  <a:pt x="6362649" y="3497847"/>
                  <a:pt x="6346324" y="3482691"/>
                  <a:pt x="6346324" y="3453455"/>
                </a:cubicBezTo>
                <a:lnTo>
                  <a:pt x="6346324" y="3322439"/>
                </a:lnTo>
                <a:close/>
                <a:moveTo>
                  <a:pt x="7978859" y="3317026"/>
                </a:moveTo>
                <a:cubicBezTo>
                  <a:pt x="7950560" y="3317026"/>
                  <a:pt x="7929881" y="3335433"/>
                  <a:pt x="7929881" y="3366834"/>
                </a:cubicBezTo>
                <a:lnTo>
                  <a:pt x="7929881" y="3386323"/>
                </a:lnTo>
                <a:lnTo>
                  <a:pt x="7904849" y="3386323"/>
                </a:lnTo>
                <a:lnTo>
                  <a:pt x="7904849" y="3415559"/>
                </a:lnTo>
                <a:lnTo>
                  <a:pt x="7929881" y="3415559"/>
                </a:lnTo>
                <a:lnTo>
                  <a:pt x="7929881" y="3526000"/>
                </a:lnTo>
                <a:lnTo>
                  <a:pt x="7963621" y="3526000"/>
                </a:lnTo>
                <a:lnTo>
                  <a:pt x="7963621" y="3415559"/>
                </a:lnTo>
                <a:lnTo>
                  <a:pt x="7996271" y="3415559"/>
                </a:lnTo>
                <a:lnTo>
                  <a:pt x="7996271" y="3386323"/>
                </a:lnTo>
                <a:lnTo>
                  <a:pt x="7963621" y="3386323"/>
                </a:lnTo>
                <a:lnTo>
                  <a:pt x="7963621" y="3367916"/>
                </a:lnTo>
                <a:cubicBezTo>
                  <a:pt x="7963621" y="3350592"/>
                  <a:pt x="7975594" y="3347344"/>
                  <a:pt x="7984300" y="3347344"/>
                </a:cubicBezTo>
                <a:cubicBezTo>
                  <a:pt x="7990830" y="3347344"/>
                  <a:pt x="7994094" y="3347344"/>
                  <a:pt x="7996271" y="3348427"/>
                </a:cubicBezTo>
                <a:lnTo>
                  <a:pt x="7996271" y="3320274"/>
                </a:lnTo>
                <a:cubicBezTo>
                  <a:pt x="7994094" y="3319191"/>
                  <a:pt x="7987565" y="3317026"/>
                  <a:pt x="7978859" y="3317026"/>
                </a:cubicBezTo>
                <a:close/>
                <a:moveTo>
                  <a:pt x="7339992" y="3315943"/>
                </a:moveTo>
                <a:cubicBezTo>
                  <a:pt x="7328021" y="3315943"/>
                  <a:pt x="7318225" y="3325689"/>
                  <a:pt x="7318225" y="3337598"/>
                </a:cubicBezTo>
                <a:cubicBezTo>
                  <a:pt x="7318225" y="3349509"/>
                  <a:pt x="7328021" y="3359255"/>
                  <a:pt x="7339992" y="3359255"/>
                </a:cubicBezTo>
                <a:cubicBezTo>
                  <a:pt x="7351966" y="3359255"/>
                  <a:pt x="7361759" y="3349509"/>
                  <a:pt x="7361759" y="3337598"/>
                </a:cubicBezTo>
                <a:cubicBezTo>
                  <a:pt x="7361759" y="3325689"/>
                  <a:pt x="7351966" y="3315943"/>
                  <a:pt x="7339992" y="3315943"/>
                </a:cubicBezTo>
                <a:close/>
                <a:moveTo>
                  <a:pt x="6696775" y="3315943"/>
                </a:moveTo>
                <a:cubicBezTo>
                  <a:pt x="6685892" y="3315943"/>
                  <a:pt x="6675008" y="3325689"/>
                  <a:pt x="6675008" y="3337598"/>
                </a:cubicBezTo>
                <a:cubicBezTo>
                  <a:pt x="6675008" y="3349509"/>
                  <a:pt x="6684804" y="3359255"/>
                  <a:pt x="6696775" y="3359255"/>
                </a:cubicBezTo>
                <a:cubicBezTo>
                  <a:pt x="6708749" y="3359255"/>
                  <a:pt x="6718542" y="3349509"/>
                  <a:pt x="6718542" y="3337598"/>
                </a:cubicBezTo>
                <a:cubicBezTo>
                  <a:pt x="6718542" y="3325689"/>
                  <a:pt x="6708749" y="3315943"/>
                  <a:pt x="6696775" y="3315943"/>
                </a:cubicBezTo>
                <a:close/>
                <a:moveTo>
                  <a:pt x="5214431" y="3220659"/>
                </a:moveTo>
                <a:lnTo>
                  <a:pt x="5275379" y="3220659"/>
                </a:lnTo>
                <a:cubicBezTo>
                  <a:pt x="5318913" y="3220659"/>
                  <a:pt x="5318913" y="3247729"/>
                  <a:pt x="5318913" y="3256390"/>
                </a:cubicBezTo>
                <a:cubicBezTo>
                  <a:pt x="5318913" y="3283460"/>
                  <a:pt x="5291705" y="3287790"/>
                  <a:pt x="5274290" y="3287790"/>
                </a:cubicBezTo>
                <a:lnTo>
                  <a:pt x="5214431" y="3287790"/>
                </a:lnTo>
                <a:close/>
                <a:moveTo>
                  <a:pt x="5662834" y="3147031"/>
                </a:moveTo>
                <a:lnTo>
                  <a:pt x="5662834" y="3607208"/>
                </a:lnTo>
                <a:lnTo>
                  <a:pt x="5285175" y="3607208"/>
                </a:lnTo>
                <a:lnTo>
                  <a:pt x="5285175" y="3481608"/>
                </a:lnTo>
                <a:lnTo>
                  <a:pt x="5216608" y="3481608"/>
                </a:lnTo>
                <a:lnTo>
                  <a:pt x="5216608" y="3607208"/>
                </a:lnTo>
                <a:lnTo>
                  <a:pt x="5090359" y="3607208"/>
                </a:lnTo>
                <a:lnTo>
                  <a:pt x="5090359" y="3675422"/>
                </a:lnTo>
                <a:lnTo>
                  <a:pt x="5216608" y="3675422"/>
                </a:lnTo>
                <a:lnTo>
                  <a:pt x="5216608" y="4051145"/>
                </a:lnTo>
                <a:lnTo>
                  <a:pt x="4542915" y="4051145"/>
                </a:lnTo>
                <a:lnTo>
                  <a:pt x="4542915" y="4119360"/>
                </a:lnTo>
                <a:lnTo>
                  <a:pt x="5259054" y="4119360"/>
                </a:lnTo>
                <a:cubicBezTo>
                  <a:pt x="5273202" y="4119360"/>
                  <a:pt x="5285175" y="4107448"/>
                  <a:pt x="5285175" y="4093372"/>
                </a:cubicBezTo>
                <a:lnTo>
                  <a:pt x="5285175" y="3675422"/>
                </a:lnTo>
                <a:lnTo>
                  <a:pt x="5705281" y="3675422"/>
                </a:lnTo>
                <a:cubicBezTo>
                  <a:pt x="5719428" y="3675422"/>
                  <a:pt x="5731400" y="3663513"/>
                  <a:pt x="5731400" y="3649437"/>
                </a:cubicBezTo>
                <a:lnTo>
                  <a:pt x="5731400" y="3147031"/>
                </a:lnTo>
                <a:close/>
                <a:moveTo>
                  <a:pt x="5215520" y="3099389"/>
                </a:moveTo>
                <a:lnTo>
                  <a:pt x="5275379" y="3099389"/>
                </a:lnTo>
                <a:cubicBezTo>
                  <a:pt x="5300410" y="3099389"/>
                  <a:pt x="5313471" y="3110217"/>
                  <a:pt x="5313471" y="3129707"/>
                </a:cubicBezTo>
                <a:cubicBezTo>
                  <a:pt x="5313471" y="3142701"/>
                  <a:pt x="5310206" y="3158942"/>
                  <a:pt x="5276467" y="3158942"/>
                </a:cubicBezTo>
                <a:lnTo>
                  <a:pt x="5215520" y="3158942"/>
                </a:lnTo>
                <a:close/>
                <a:moveTo>
                  <a:pt x="7555488" y="3075569"/>
                </a:moveTo>
                <a:lnTo>
                  <a:pt x="7555488" y="3082065"/>
                </a:lnTo>
                <a:cubicBezTo>
                  <a:pt x="7555488" y="3109135"/>
                  <a:pt x="7539163" y="3118879"/>
                  <a:pt x="7520660" y="3118879"/>
                </a:cubicBezTo>
                <a:cubicBezTo>
                  <a:pt x="7507600" y="3118879"/>
                  <a:pt x="7499983" y="3110218"/>
                  <a:pt x="7499983" y="3100472"/>
                </a:cubicBezTo>
                <a:cubicBezTo>
                  <a:pt x="7499983" y="3088561"/>
                  <a:pt x="7508690" y="3083148"/>
                  <a:pt x="7518486" y="3080982"/>
                </a:cubicBezTo>
                <a:close/>
                <a:moveTo>
                  <a:pt x="5144777" y="3036588"/>
                </a:moveTo>
                <a:lnTo>
                  <a:pt x="5144777" y="3352757"/>
                </a:lnTo>
                <a:lnTo>
                  <a:pt x="5272115" y="3352757"/>
                </a:lnTo>
                <a:cubicBezTo>
                  <a:pt x="5301500" y="3352757"/>
                  <a:pt x="5331973" y="3350592"/>
                  <a:pt x="5357005" y="3331102"/>
                </a:cubicBezTo>
                <a:cubicBezTo>
                  <a:pt x="5378774" y="3313778"/>
                  <a:pt x="5390746" y="3288873"/>
                  <a:pt x="5390746" y="3257475"/>
                </a:cubicBezTo>
                <a:cubicBezTo>
                  <a:pt x="5390746" y="3229322"/>
                  <a:pt x="5377684" y="3204417"/>
                  <a:pt x="5355918" y="3189258"/>
                </a:cubicBezTo>
                <a:cubicBezTo>
                  <a:pt x="5376597" y="3173019"/>
                  <a:pt x="5385303" y="3147031"/>
                  <a:pt x="5384215" y="3125376"/>
                </a:cubicBezTo>
                <a:cubicBezTo>
                  <a:pt x="5384215" y="3097224"/>
                  <a:pt x="5370065" y="3069071"/>
                  <a:pt x="5346121" y="3053912"/>
                </a:cubicBezTo>
                <a:cubicBezTo>
                  <a:pt x="5327619" y="3042003"/>
                  <a:pt x="5303675" y="3036588"/>
                  <a:pt x="5272115" y="3036588"/>
                </a:cubicBezTo>
                <a:close/>
                <a:moveTo>
                  <a:pt x="7282311" y="3026844"/>
                </a:moveTo>
                <a:cubicBezTo>
                  <a:pt x="7302990" y="3026844"/>
                  <a:pt x="7318226" y="3042003"/>
                  <a:pt x="7318226" y="3065823"/>
                </a:cubicBezTo>
                <a:cubicBezTo>
                  <a:pt x="7318226" y="3089645"/>
                  <a:pt x="7304078" y="3105884"/>
                  <a:pt x="7282311" y="3105884"/>
                </a:cubicBezTo>
                <a:cubicBezTo>
                  <a:pt x="7259454" y="3105884"/>
                  <a:pt x="7245306" y="3090728"/>
                  <a:pt x="7245306" y="3065823"/>
                </a:cubicBezTo>
                <a:cubicBezTo>
                  <a:pt x="7245306" y="3042003"/>
                  <a:pt x="7260544" y="3026844"/>
                  <a:pt x="7282311" y="3026844"/>
                </a:cubicBezTo>
                <a:close/>
                <a:moveTo>
                  <a:pt x="6597733" y="3025761"/>
                </a:moveTo>
                <a:cubicBezTo>
                  <a:pt x="6618412" y="3025761"/>
                  <a:pt x="6636915" y="3040920"/>
                  <a:pt x="6636915" y="3070153"/>
                </a:cubicBezTo>
                <a:cubicBezTo>
                  <a:pt x="6636915" y="3099389"/>
                  <a:pt x="6618412" y="3114548"/>
                  <a:pt x="6597733" y="3114548"/>
                </a:cubicBezTo>
                <a:cubicBezTo>
                  <a:pt x="6577056" y="3114548"/>
                  <a:pt x="6558553" y="3099389"/>
                  <a:pt x="6558553" y="3070153"/>
                </a:cubicBezTo>
                <a:cubicBezTo>
                  <a:pt x="6558553" y="3040920"/>
                  <a:pt x="6577056" y="3025761"/>
                  <a:pt x="6597733" y="3025761"/>
                </a:cubicBezTo>
                <a:close/>
                <a:moveTo>
                  <a:pt x="7116881" y="3023596"/>
                </a:moveTo>
                <a:cubicBezTo>
                  <a:pt x="7139737" y="3023596"/>
                  <a:pt x="7150621" y="3038753"/>
                  <a:pt x="7151708" y="3054995"/>
                </a:cubicBezTo>
                <a:lnTo>
                  <a:pt x="7082053" y="3054995"/>
                </a:lnTo>
                <a:cubicBezTo>
                  <a:pt x="7083143" y="3039838"/>
                  <a:pt x="7096204" y="3023596"/>
                  <a:pt x="7116881" y="3023596"/>
                </a:cubicBezTo>
                <a:close/>
                <a:moveTo>
                  <a:pt x="7395499" y="3000856"/>
                </a:moveTo>
                <a:lnTo>
                  <a:pt x="7395499" y="3140536"/>
                </a:lnTo>
                <a:lnTo>
                  <a:pt x="7429239" y="3140536"/>
                </a:lnTo>
                <a:lnTo>
                  <a:pt x="7429239" y="3000856"/>
                </a:lnTo>
                <a:close/>
                <a:moveTo>
                  <a:pt x="6805611" y="3000856"/>
                </a:moveTo>
                <a:lnTo>
                  <a:pt x="6851322" y="3140533"/>
                </a:lnTo>
                <a:lnTo>
                  <a:pt x="6886149" y="3140533"/>
                </a:lnTo>
                <a:lnTo>
                  <a:pt x="6919889" y="3039835"/>
                </a:lnTo>
                <a:lnTo>
                  <a:pt x="6954716" y="3140533"/>
                </a:lnTo>
                <a:lnTo>
                  <a:pt x="6988454" y="3140533"/>
                </a:lnTo>
                <a:lnTo>
                  <a:pt x="7033077" y="3000856"/>
                </a:lnTo>
                <a:lnTo>
                  <a:pt x="6999337" y="3000856"/>
                </a:lnTo>
                <a:lnTo>
                  <a:pt x="6971041" y="3097224"/>
                </a:lnTo>
                <a:lnTo>
                  <a:pt x="6938391" y="3000856"/>
                </a:lnTo>
                <a:lnTo>
                  <a:pt x="6902474" y="3000856"/>
                </a:lnTo>
                <a:lnTo>
                  <a:pt x="6869824" y="3097224"/>
                </a:lnTo>
                <a:lnTo>
                  <a:pt x="6841526" y="3000856"/>
                </a:lnTo>
                <a:close/>
                <a:moveTo>
                  <a:pt x="6779491" y="2999774"/>
                </a:moveTo>
                <a:cubicBezTo>
                  <a:pt x="6760988" y="2999774"/>
                  <a:pt x="6745753" y="3008437"/>
                  <a:pt x="6739221" y="3023594"/>
                </a:cubicBezTo>
                <a:lnTo>
                  <a:pt x="6739221" y="3000857"/>
                </a:lnTo>
                <a:lnTo>
                  <a:pt x="6706571" y="3000857"/>
                </a:lnTo>
                <a:lnTo>
                  <a:pt x="6706571" y="3140533"/>
                </a:lnTo>
                <a:lnTo>
                  <a:pt x="6740311" y="3140533"/>
                </a:lnTo>
                <a:lnTo>
                  <a:pt x="6740311" y="3073401"/>
                </a:lnTo>
                <a:cubicBezTo>
                  <a:pt x="6740311" y="3047416"/>
                  <a:pt x="6752282" y="3032257"/>
                  <a:pt x="6778403" y="3032257"/>
                </a:cubicBezTo>
                <a:lnTo>
                  <a:pt x="6788199" y="3033232"/>
                </a:lnTo>
                <a:lnTo>
                  <a:pt x="6788199" y="3033340"/>
                </a:lnTo>
                <a:lnTo>
                  <a:pt x="6789287" y="3033340"/>
                </a:lnTo>
                <a:lnTo>
                  <a:pt x="6788199" y="3033232"/>
                </a:lnTo>
                <a:lnTo>
                  <a:pt x="6788199" y="3000857"/>
                </a:lnTo>
                <a:cubicBezTo>
                  <a:pt x="6787109" y="3000857"/>
                  <a:pt x="6783845" y="2999774"/>
                  <a:pt x="6779491" y="2999774"/>
                </a:cubicBezTo>
                <a:close/>
                <a:moveTo>
                  <a:pt x="7275782" y="2997608"/>
                </a:moveTo>
                <a:cubicBezTo>
                  <a:pt x="7236600" y="2997608"/>
                  <a:pt x="7210479" y="3027926"/>
                  <a:pt x="7210479" y="3065823"/>
                </a:cubicBezTo>
                <a:cubicBezTo>
                  <a:pt x="7210479" y="3104802"/>
                  <a:pt x="7238777" y="3134037"/>
                  <a:pt x="7275782" y="3134037"/>
                </a:cubicBezTo>
                <a:cubicBezTo>
                  <a:pt x="7296459" y="3134037"/>
                  <a:pt x="7310609" y="3124293"/>
                  <a:pt x="7317138" y="3113465"/>
                </a:cubicBezTo>
                <a:lnTo>
                  <a:pt x="7317138" y="3128624"/>
                </a:lnTo>
                <a:cubicBezTo>
                  <a:pt x="7317138" y="3157859"/>
                  <a:pt x="7302990" y="3170851"/>
                  <a:pt x="7276869" y="3170851"/>
                </a:cubicBezTo>
                <a:cubicBezTo>
                  <a:pt x="7258367" y="3170851"/>
                  <a:pt x="7244219" y="3157859"/>
                  <a:pt x="7242042" y="3140535"/>
                </a:cubicBezTo>
                <a:lnTo>
                  <a:pt x="7210479" y="3149196"/>
                </a:lnTo>
                <a:cubicBezTo>
                  <a:pt x="7214834" y="3177349"/>
                  <a:pt x="7240955" y="3200086"/>
                  <a:pt x="7277957" y="3200086"/>
                </a:cubicBezTo>
                <a:cubicBezTo>
                  <a:pt x="7330199" y="3200086"/>
                  <a:pt x="7349788" y="3165438"/>
                  <a:pt x="7349788" y="3127541"/>
                </a:cubicBezTo>
                <a:lnTo>
                  <a:pt x="7349788" y="3000856"/>
                </a:lnTo>
                <a:lnTo>
                  <a:pt x="7317138" y="3000856"/>
                </a:lnTo>
                <a:lnTo>
                  <a:pt x="7317138" y="3018180"/>
                </a:lnTo>
                <a:cubicBezTo>
                  <a:pt x="7311696" y="3006271"/>
                  <a:pt x="7297549" y="2997608"/>
                  <a:pt x="7275782" y="2997608"/>
                </a:cubicBezTo>
                <a:close/>
                <a:moveTo>
                  <a:pt x="7706770" y="2996526"/>
                </a:moveTo>
                <a:cubicBezTo>
                  <a:pt x="7691533" y="2996526"/>
                  <a:pt x="7674120" y="3003022"/>
                  <a:pt x="7665411" y="3019263"/>
                </a:cubicBezTo>
                <a:lnTo>
                  <a:pt x="7665411" y="3000857"/>
                </a:lnTo>
                <a:lnTo>
                  <a:pt x="7632761" y="3000857"/>
                </a:lnTo>
                <a:lnTo>
                  <a:pt x="7632761" y="3140536"/>
                </a:lnTo>
                <a:lnTo>
                  <a:pt x="7665411" y="3140536"/>
                </a:lnTo>
                <a:lnTo>
                  <a:pt x="7665411" y="3060410"/>
                </a:lnTo>
                <a:cubicBezTo>
                  <a:pt x="7665411" y="3042003"/>
                  <a:pt x="7675207" y="3026844"/>
                  <a:pt x="7694797" y="3026844"/>
                </a:cubicBezTo>
                <a:cubicBezTo>
                  <a:pt x="7716564" y="3026844"/>
                  <a:pt x="7724183" y="3040921"/>
                  <a:pt x="7724183" y="3058245"/>
                </a:cubicBezTo>
                <a:lnTo>
                  <a:pt x="7724183" y="3140536"/>
                </a:lnTo>
                <a:lnTo>
                  <a:pt x="7757923" y="3140536"/>
                </a:lnTo>
                <a:lnTo>
                  <a:pt x="7757923" y="3051747"/>
                </a:lnTo>
                <a:cubicBezTo>
                  <a:pt x="7757923" y="3021429"/>
                  <a:pt x="7741598" y="2996526"/>
                  <a:pt x="7706770" y="2996526"/>
                </a:cubicBezTo>
                <a:close/>
                <a:moveTo>
                  <a:pt x="7528279" y="2996526"/>
                </a:moveTo>
                <a:cubicBezTo>
                  <a:pt x="7494542" y="2996526"/>
                  <a:pt x="7471685" y="3018181"/>
                  <a:pt x="7469508" y="3042003"/>
                </a:cubicBezTo>
                <a:lnTo>
                  <a:pt x="7499983" y="3048499"/>
                </a:lnTo>
                <a:cubicBezTo>
                  <a:pt x="7502158" y="3034423"/>
                  <a:pt x="7511954" y="3023596"/>
                  <a:pt x="7529369" y="3023596"/>
                </a:cubicBezTo>
                <a:cubicBezTo>
                  <a:pt x="7547871" y="3023596"/>
                  <a:pt x="7555488" y="3033340"/>
                  <a:pt x="7555488" y="3045251"/>
                </a:cubicBezTo>
                <a:cubicBezTo>
                  <a:pt x="7555488" y="3049582"/>
                  <a:pt x="7552223" y="3053912"/>
                  <a:pt x="7544604" y="3054995"/>
                </a:cubicBezTo>
                <a:lnTo>
                  <a:pt x="7508690" y="3060410"/>
                </a:lnTo>
                <a:cubicBezTo>
                  <a:pt x="7484746" y="3063658"/>
                  <a:pt x="7466243" y="3077735"/>
                  <a:pt x="7466243" y="3102637"/>
                </a:cubicBezTo>
                <a:cubicBezTo>
                  <a:pt x="7466243" y="3124294"/>
                  <a:pt x="7484746" y="3144867"/>
                  <a:pt x="7514131" y="3144867"/>
                </a:cubicBezTo>
                <a:cubicBezTo>
                  <a:pt x="7536986" y="3144867"/>
                  <a:pt x="7551136" y="3134038"/>
                  <a:pt x="7557665" y="3123212"/>
                </a:cubicBezTo>
                <a:cubicBezTo>
                  <a:pt x="7557665" y="3134038"/>
                  <a:pt x="7558755" y="3139453"/>
                  <a:pt x="7558755" y="3140536"/>
                </a:cubicBezTo>
                <a:lnTo>
                  <a:pt x="7590315" y="3140536"/>
                </a:lnTo>
                <a:cubicBezTo>
                  <a:pt x="7589228" y="3138368"/>
                  <a:pt x="7588140" y="3130790"/>
                  <a:pt x="7588140" y="3117796"/>
                </a:cubicBezTo>
                <a:lnTo>
                  <a:pt x="7588140" y="3048499"/>
                </a:lnTo>
                <a:cubicBezTo>
                  <a:pt x="7588140" y="3021429"/>
                  <a:pt x="7571813" y="2996526"/>
                  <a:pt x="7528279" y="2996526"/>
                </a:cubicBezTo>
                <a:close/>
                <a:moveTo>
                  <a:pt x="7117970" y="2996526"/>
                </a:moveTo>
                <a:cubicBezTo>
                  <a:pt x="7082053" y="2996526"/>
                  <a:pt x="7049403" y="3025762"/>
                  <a:pt x="7049403" y="3070154"/>
                </a:cubicBezTo>
                <a:cubicBezTo>
                  <a:pt x="7049403" y="3117796"/>
                  <a:pt x="7083143" y="3144867"/>
                  <a:pt x="7121235" y="3144867"/>
                </a:cubicBezTo>
                <a:cubicBezTo>
                  <a:pt x="7154975" y="3144867"/>
                  <a:pt x="7176742" y="3125377"/>
                  <a:pt x="7184360" y="3100472"/>
                </a:cubicBezTo>
                <a:lnTo>
                  <a:pt x="7154975" y="3091811"/>
                </a:lnTo>
                <a:cubicBezTo>
                  <a:pt x="7150621" y="3105885"/>
                  <a:pt x="7140825" y="3116714"/>
                  <a:pt x="7120148" y="3116714"/>
                </a:cubicBezTo>
                <a:cubicBezTo>
                  <a:pt x="7099468" y="3116714"/>
                  <a:pt x="7083143" y="3101555"/>
                  <a:pt x="7082053" y="3079900"/>
                </a:cubicBezTo>
                <a:lnTo>
                  <a:pt x="7185448" y="3079900"/>
                </a:lnTo>
                <a:cubicBezTo>
                  <a:pt x="7186535" y="3078817"/>
                  <a:pt x="7186535" y="3074487"/>
                  <a:pt x="7186535" y="3069071"/>
                </a:cubicBezTo>
                <a:cubicBezTo>
                  <a:pt x="7186535" y="3024679"/>
                  <a:pt x="7161504" y="2996526"/>
                  <a:pt x="7117970" y="2996526"/>
                </a:cubicBezTo>
                <a:close/>
                <a:moveTo>
                  <a:pt x="6597733" y="2995443"/>
                </a:moveTo>
                <a:cubicBezTo>
                  <a:pt x="6555286" y="2995443"/>
                  <a:pt x="6524813" y="3026844"/>
                  <a:pt x="6524813" y="3070153"/>
                </a:cubicBezTo>
                <a:cubicBezTo>
                  <a:pt x="6524813" y="3113465"/>
                  <a:pt x="6556376" y="3144866"/>
                  <a:pt x="6597733" y="3144866"/>
                </a:cubicBezTo>
                <a:cubicBezTo>
                  <a:pt x="6640179" y="3144866"/>
                  <a:pt x="6670655" y="3113465"/>
                  <a:pt x="6670655" y="3070153"/>
                </a:cubicBezTo>
                <a:cubicBezTo>
                  <a:pt x="6670655" y="3027926"/>
                  <a:pt x="6640179" y="2996526"/>
                  <a:pt x="6597733" y="2995443"/>
                </a:cubicBezTo>
                <a:close/>
                <a:moveTo>
                  <a:pt x="6314761" y="2936972"/>
                </a:moveTo>
                <a:lnTo>
                  <a:pt x="6314761" y="3140533"/>
                </a:lnTo>
                <a:lnTo>
                  <a:pt x="6349589" y="3140533"/>
                </a:lnTo>
                <a:lnTo>
                  <a:pt x="6349589" y="2985697"/>
                </a:lnTo>
                <a:lnTo>
                  <a:pt x="6450806" y="3140533"/>
                </a:lnTo>
                <a:lnTo>
                  <a:pt x="6487811" y="3140533"/>
                </a:lnTo>
                <a:lnTo>
                  <a:pt x="6487811" y="2936972"/>
                </a:lnTo>
                <a:lnTo>
                  <a:pt x="6452983" y="2936972"/>
                </a:lnTo>
                <a:lnTo>
                  <a:pt x="6452983" y="3082065"/>
                </a:lnTo>
                <a:lnTo>
                  <a:pt x="6359385" y="2936972"/>
                </a:lnTo>
                <a:close/>
                <a:moveTo>
                  <a:pt x="7411824" y="2929394"/>
                </a:moveTo>
                <a:cubicBezTo>
                  <a:pt x="7399853" y="2929394"/>
                  <a:pt x="7390057" y="2939140"/>
                  <a:pt x="7390057" y="2951049"/>
                </a:cubicBezTo>
                <a:cubicBezTo>
                  <a:pt x="7390057" y="2962960"/>
                  <a:pt x="7399853" y="2972706"/>
                  <a:pt x="7411824" y="2972706"/>
                </a:cubicBezTo>
                <a:cubicBezTo>
                  <a:pt x="7423798" y="2972706"/>
                  <a:pt x="7433591" y="2962960"/>
                  <a:pt x="7433591" y="2951049"/>
                </a:cubicBezTo>
                <a:cubicBezTo>
                  <a:pt x="7433591" y="2939140"/>
                  <a:pt x="7423798" y="2929394"/>
                  <a:pt x="7411824" y="2929394"/>
                </a:cubicBezTo>
                <a:close/>
                <a:moveTo>
                  <a:pt x="4792149" y="2713922"/>
                </a:moveTo>
                <a:cubicBezTo>
                  <a:pt x="4778000" y="2713922"/>
                  <a:pt x="4766027" y="2725833"/>
                  <a:pt x="4766027" y="2739910"/>
                </a:cubicBezTo>
                <a:lnTo>
                  <a:pt x="4766027" y="3157860"/>
                </a:lnTo>
                <a:lnTo>
                  <a:pt x="4345921" y="3157860"/>
                </a:lnTo>
                <a:cubicBezTo>
                  <a:pt x="4331773" y="3157860"/>
                  <a:pt x="4319803" y="3169769"/>
                  <a:pt x="4319803" y="3183845"/>
                </a:cubicBezTo>
                <a:lnTo>
                  <a:pt x="4319803" y="3675422"/>
                </a:lnTo>
                <a:lnTo>
                  <a:pt x="4388368" y="3675422"/>
                </a:lnTo>
                <a:lnTo>
                  <a:pt x="4388368" y="3226074"/>
                </a:lnTo>
                <a:lnTo>
                  <a:pt x="4766027" y="3226074"/>
                </a:lnTo>
                <a:lnTo>
                  <a:pt x="4766027" y="3352757"/>
                </a:lnTo>
                <a:lnTo>
                  <a:pt x="4834595" y="3352757"/>
                </a:lnTo>
                <a:lnTo>
                  <a:pt x="4834595" y="3226074"/>
                </a:lnTo>
                <a:lnTo>
                  <a:pt x="4961933" y="3226074"/>
                </a:lnTo>
                <a:lnTo>
                  <a:pt x="4961933" y="3157860"/>
                </a:lnTo>
                <a:lnTo>
                  <a:pt x="4834595" y="3157860"/>
                </a:lnTo>
                <a:lnTo>
                  <a:pt x="4834595" y="2782137"/>
                </a:lnTo>
                <a:lnTo>
                  <a:pt x="5490872" y="2782137"/>
                </a:lnTo>
                <a:lnTo>
                  <a:pt x="5490872" y="2713922"/>
                </a:lnTo>
                <a:close/>
                <a:moveTo>
                  <a:pt x="5644333" y="2711757"/>
                </a:moveTo>
                <a:lnTo>
                  <a:pt x="5644333" y="2904489"/>
                </a:lnTo>
                <a:cubicBezTo>
                  <a:pt x="5644333" y="2983532"/>
                  <a:pt x="5692220" y="3033340"/>
                  <a:pt x="5770581" y="3033340"/>
                </a:cubicBezTo>
                <a:cubicBezTo>
                  <a:pt x="5850032" y="3033340"/>
                  <a:pt x="5896830" y="2985697"/>
                  <a:pt x="5896830" y="2904489"/>
                </a:cubicBezTo>
                <a:lnTo>
                  <a:pt x="5896830" y="2711757"/>
                </a:lnTo>
                <a:lnTo>
                  <a:pt x="5826088" y="2711757"/>
                </a:lnTo>
                <a:lnTo>
                  <a:pt x="5826088" y="2903406"/>
                </a:lnTo>
                <a:cubicBezTo>
                  <a:pt x="5826088" y="2932642"/>
                  <a:pt x="5816292" y="2967291"/>
                  <a:pt x="5770581" y="2967291"/>
                </a:cubicBezTo>
                <a:cubicBezTo>
                  <a:pt x="5724870" y="2967291"/>
                  <a:pt x="5715074" y="2932642"/>
                  <a:pt x="5715074" y="2903406"/>
                </a:cubicBezTo>
                <a:lnTo>
                  <a:pt x="5715074" y="2711757"/>
                </a:lnTo>
                <a:close/>
                <a:moveTo>
                  <a:pt x="0" y="0"/>
                </a:moveTo>
                <a:lnTo>
                  <a:pt x="12192000" y="0"/>
                </a:lnTo>
                <a:lnTo>
                  <a:pt x="12192000" y="6858000"/>
                </a:lnTo>
                <a:lnTo>
                  <a:pt x="0" y="6858000"/>
                </a:lnTo>
                <a:close/>
              </a:path>
            </a:pathLst>
          </a:custGeom>
          <a:blipFill>
            <a:blip r:embed="rId2" cstate="screen">
              <a:extLst>
                <a:ext uri="{28A0092B-C50C-407E-A947-70E740481C1C}">
                  <a14:useLocalDpi xmlns:a14="http://schemas.microsoft.com/office/drawing/2010/main"/>
                </a:ext>
              </a:extLst>
            </a:blip>
            <a:stretch>
              <a:fillRect/>
            </a:stretch>
          </a:blipFill>
        </p:spPr>
        <p:txBody>
          <a:bodyPr wrap="square">
            <a:noAutofit/>
          </a:bodyPr>
          <a:lstStyle/>
          <a:p>
            <a:endParaRPr lang="nb-NO"/>
          </a:p>
        </p:txBody>
      </p:sp>
      <p:pic>
        <p:nvPicPr>
          <p:cNvPr id="3" name="Grafikk 2">
            <a:extLst>
              <a:ext uri="{FF2B5EF4-FFF2-40B4-BE49-F238E27FC236}">
                <a16:creationId xmlns:a16="http://schemas.microsoft.com/office/drawing/2014/main" id="{7D935F9B-2F57-5BBA-DE42-B8B56EB025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512752" y="3054341"/>
            <a:ext cx="558800" cy="292100"/>
          </a:xfrm>
          <a:prstGeom prst="rect">
            <a:avLst/>
          </a:prstGeom>
        </p:spPr>
      </p:pic>
    </p:spTree>
    <p:extLst>
      <p:ext uri="{BB962C8B-B14F-4D97-AF65-F5344CB8AC3E}">
        <p14:creationId xmlns:p14="http://schemas.microsoft.com/office/powerpoint/2010/main" val="8789028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tel uten bilde - mørk">
    <p:bg>
      <p:bgRef idx="1001">
        <a:schemeClr val="bg2"/>
      </p:bgRef>
    </p:bg>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FE32C244-AF1E-749C-5DA0-9FE2B85920F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3" name="Tittel 1">
            <a:extLst>
              <a:ext uri="{FF2B5EF4-FFF2-40B4-BE49-F238E27FC236}">
                <a16:creationId xmlns:a16="http://schemas.microsoft.com/office/drawing/2014/main" id="{1BEA29E6-1196-5263-9143-7070FA09ABD7}"/>
              </a:ext>
            </a:extLst>
          </p:cNvPr>
          <p:cNvSpPr>
            <a:spLocks noGrp="1"/>
          </p:cNvSpPr>
          <p:nvPr>
            <p:ph type="title" hasCustomPrompt="1"/>
          </p:nvPr>
        </p:nvSpPr>
        <p:spPr>
          <a:xfrm>
            <a:off x="838200" y="2264087"/>
            <a:ext cx="7410253" cy="1452596"/>
          </a:xfrm>
        </p:spPr>
        <p:txBody>
          <a:bodyPr anchor="b"/>
          <a:lstStyle>
            <a:lvl1pPr>
              <a:defRPr sz="4500">
                <a:solidFill>
                  <a:schemeClr val="tx2"/>
                </a:solidFill>
              </a:defRPr>
            </a:lvl1pPr>
          </a:lstStyle>
          <a:p>
            <a:r>
              <a:rPr lang="nb-NO" dirty="0"/>
              <a:t>Tittel på presentasjonen</a:t>
            </a:r>
          </a:p>
        </p:txBody>
      </p:sp>
      <p:cxnSp>
        <p:nvCxnSpPr>
          <p:cNvPr id="14" name="Rett linje 13">
            <a:extLst>
              <a:ext uri="{FF2B5EF4-FFF2-40B4-BE49-F238E27FC236}">
                <a16:creationId xmlns:a16="http://schemas.microsoft.com/office/drawing/2014/main" id="{8D3C9B68-5CD0-DAB2-7277-7E709D0BB6FA}"/>
              </a:ext>
            </a:extLst>
          </p:cNvPr>
          <p:cNvCxnSpPr>
            <a:cxnSpLocks/>
          </p:cNvCxnSpPr>
          <p:nvPr userDrawn="1"/>
        </p:nvCxnSpPr>
        <p:spPr>
          <a:xfrm>
            <a:off x="941032" y="3860351"/>
            <a:ext cx="72807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Plassholder for tekst 6">
            <a:extLst>
              <a:ext uri="{FF2B5EF4-FFF2-40B4-BE49-F238E27FC236}">
                <a16:creationId xmlns:a16="http://schemas.microsoft.com/office/drawing/2014/main" id="{F15E360F-223C-873D-D3CC-EF97CF312C5A}"/>
              </a:ext>
            </a:extLst>
          </p:cNvPr>
          <p:cNvSpPr>
            <a:spLocks noGrp="1"/>
          </p:cNvSpPr>
          <p:nvPr>
            <p:ph type="body" sz="quarter" idx="13" hasCustomPrompt="1"/>
          </p:nvPr>
        </p:nvSpPr>
        <p:spPr>
          <a:xfrm>
            <a:off x="838201" y="4004020"/>
            <a:ext cx="7410252" cy="1134048"/>
          </a:xfrm>
        </p:spPr>
        <p:txBody>
          <a:bodyPr anchor="t"/>
          <a:lstStyle>
            <a:lvl1pPr>
              <a:defRPr>
                <a:solidFill>
                  <a:schemeClr val="tx1"/>
                </a:solidFill>
              </a:defRPr>
            </a:lvl1pPr>
          </a:lstStyle>
          <a:p>
            <a:pPr lvl="0"/>
            <a:r>
              <a:rPr lang="nb-NO" dirty="0"/>
              <a:t>Ingress</a:t>
            </a:r>
          </a:p>
        </p:txBody>
      </p:sp>
      <p:sp>
        <p:nvSpPr>
          <p:cNvPr id="17" name="Plassholder for tekst 6">
            <a:extLst>
              <a:ext uri="{FF2B5EF4-FFF2-40B4-BE49-F238E27FC236}">
                <a16:creationId xmlns:a16="http://schemas.microsoft.com/office/drawing/2014/main" id="{09AA6EBA-FA22-2ED6-6D47-E2C36BAC1E42}"/>
              </a:ext>
            </a:extLst>
          </p:cNvPr>
          <p:cNvSpPr>
            <a:spLocks noGrp="1"/>
          </p:cNvSpPr>
          <p:nvPr>
            <p:ph type="body" sz="quarter" idx="18" hasCustomPrompt="1"/>
          </p:nvPr>
        </p:nvSpPr>
        <p:spPr>
          <a:xfrm>
            <a:off x="838201" y="1020853"/>
            <a:ext cx="7410252"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2"/>
                </a:solidFill>
              </a:defRPr>
            </a:lvl1pPr>
          </a:lstStyle>
          <a:p>
            <a:pPr lvl="0"/>
            <a:r>
              <a:rPr lang="nb-NO" dirty="0"/>
              <a:t>Tittel</a:t>
            </a:r>
          </a:p>
        </p:txBody>
      </p:sp>
      <p:sp>
        <p:nvSpPr>
          <p:cNvPr id="18" name="Plassholder for tekst 6">
            <a:extLst>
              <a:ext uri="{FF2B5EF4-FFF2-40B4-BE49-F238E27FC236}">
                <a16:creationId xmlns:a16="http://schemas.microsoft.com/office/drawing/2014/main" id="{FB8040EF-8BA0-E0CA-1079-CEF2D4C1180A}"/>
              </a:ext>
            </a:extLst>
          </p:cNvPr>
          <p:cNvSpPr>
            <a:spLocks noGrp="1"/>
          </p:cNvSpPr>
          <p:nvPr>
            <p:ph type="body" sz="quarter" idx="19" hasCustomPrompt="1"/>
          </p:nvPr>
        </p:nvSpPr>
        <p:spPr>
          <a:xfrm>
            <a:off x="838201" y="788949"/>
            <a:ext cx="7410252"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2"/>
                </a:solidFill>
              </a:defRPr>
            </a:lvl1pPr>
          </a:lstStyle>
          <a:p>
            <a:pPr lvl="0"/>
            <a:r>
              <a:rPr lang="nb-NO" dirty="0"/>
              <a:t>Fornavn Etternavn</a:t>
            </a:r>
          </a:p>
        </p:txBody>
      </p:sp>
      <p:sp>
        <p:nvSpPr>
          <p:cNvPr id="26" name="Plassholder for tekst 6">
            <a:extLst>
              <a:ext uri="{FF2B5EF4-FFF2-40B4-BE49-F238E27FC236}">
                <a16:creationId xmlns:a16="http://schemas.microsoft.com/office/drawing/2014/main" id="{33F05D66-5997-D38E-934F-B767B48DE1D3}"/>
              </a:ext>
            </a:extLst>
          </p:cNvPr>
          <p:cNvSpPr>
            <a:spLocks noGrp="1"/>
          </p:cNvSpPr>
          <p:nvPr>
            <p:ph type="body" sz="quarter" idx="20" hasCustomPrompt="1"/>
          </p:nvPr>
        </p:nvSpPr>
        <p:spPr>
          <a:xfrm>
            <a:off x="838201" y="1241916"/>
            <a:ext cx="7410252"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2"/>
                </a:solidFill>
              </a:defRPr>
            </a:lvl1pPr>
          </a:lstStyle>
          <a:p>
            <a:pPr lvl="0"/>
            <a:r>
              <a:rPr lang="nb-NO" dirty="0"/>
              <a:t>Dato</a:t>
            </a:r>
          </a:p>
        </p:txBody>
      </p:sp>
      <p:pic>
        <p:nvPicPr>
          <p:cNvPr id="2" name="Grafikk 1">
            <a:extLst>
              <a:ext uri="{FF2B5EF4-FFF2-40B4-BE49-F238E27FC236}">
                <a16:creationId xmlns:a16="http://schemas.microsoft.com/office/drawing/2014/main" id="{009FC822-AA2E-0613-899F-CC4E06BDB68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4429" y="6272975"/>
            <a:ext cx="505632" cy="379225"/>
          </a:xfrm>
          <a:prstGeom prst="rect">
            <a:avLst/>
          </a:prstGeom>
        </p:spPr>
      </p:pic>
    </p:spTree>
    <p:extLst>
      <p:ext uri="{BB962C8B-B14F-4D97-AF65-F5344CB8AC3E}">
        <p14:creationId xmlns:p14="http://schemas.microsoft.com/office/powerpoint/2010/main" val="184586779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tel uten bilde - lys">
    <p:bg>
      <p:bgPr>
        <a:solidFill>
          <a:schemeClr val="bg2"/>
        </a:solidFill>
        <a:effectLst/>
      </p:bgPr>
    </p:bg>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DBF29486-BDFB-21E6-FC3D-7A42C496AD5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tel 1">
            <a:extLst>
              <a:ext uri="{FF2B5EF4-FFF2-40B4-BE49-F238E27FC236}">
                <a16:creationId xmlns:a16="http://schemas.microsoft.com/office/drawing/2014/main" id="{BCEB6C27-0D19-2D77-BF25-A9E4BD166565}"/>
              </a:ext>
            </a:extLst>
          </p:cNvPr>
          <p:cNvSpPr>
            <a:spLocks noGrp="1"/>
          </p:cNvSpPr>
          <p:nvPr>
            <p:ph type="title" hasCustomPrompt="1"/>
          </p:nvPr>
        </p:nvSpPr>
        <p:spPr>
          <a:xfrm>
            <a:off x="838200" y="2264087"/>
            <a:ext cx="7410253" cy="1452596"/>
          </a:xfrm>
        </p:spPr>
        <p:txBody>
          <a:bodyPr anchor="b"/>
          <a:lstStyle>
            <a:lvl1pPr>
              <a:defRPr sz="4500">
                <a:solidFill>
                  <a:schemeClr val="tx2"/>
                </a:solidFill>
              </a:defRPr>
            </a:lvl1pPr>
          </a:lstStyle>
          <a:p>
            <a:r>
              <a:rPr lang="nb-NO" dirty="0"/>
              <a:t>Tittel på presentasjonen</a:t>
            </a:r>
          </a:p>
        </p:txBody>
      </p:sp>
      <p:cxnSp>
        <p:nvCxnSpPr>
          <p:cNvPr id="3" name="Rett linje 2">
            <a:extLst>
              <a:ext uri="{FF2B5EF4-FFF2-40B4-BE49-F238E27FC236}">
                <a16:creationId xmlns:a16="http://schemas.microsoft.com/office/drawing/2014/main" id="{0B8FF5DB-973E-73A3-90DB-1D7771084BAB}"/>
              </a:ext>
            </a:extLst>
          </p:cNvPr>
          <p:cNvCxnSpPr>
            <a:cxnSpLocks/>
          </p:cNvCxnSpPr>
          <p:nvPr userDrawn="1"/>
        </p:nvCxnSpPr>
        <p:spPr>
          <a:xfrm>
            <a:off x="941032" y="3860351"/>
            <a:ext cx="728078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Plassholder for tekst 6">
            <a:extLst>
              <a:ext uri="{FF2B5EF4-FFF2-40B4-BE49-F238E27FC236}">
                <a16:creationId xmlns:a16="http://schemas.microsoft.com/office/drawing/2014/main" id="{935262FD-1EBA-A033-87F4-B7842270A5CD}"/>
              </a:ext>
            </a:extLst>
          </p:cNvPr>
          <p:cNvSpPr>
            <a:spLocks noGrp="1"/>
          </p:cNvSpPr>
          <p:nvPr>
            <p:ph type="body" sz="quarter" idx="13" hasCustomPrompt="1"/>
          </p:nvPr>
        </p:nvSpPr>
        <p:spPr>
          <a:xfrm>
            <a:off x="838201" y="4004020"/>
            <a:ext cx="7410252" cy="1134048"/>
          </a:xfrm>
        </p:spPr>
        <p:txBody>
          <a:bodyPr anchor="t"/>
          <a:lstStyle>
            <a:lvl1pPr>
              <a:defRPr>
                <a:solidFill>
                  <a:schemeClr val="tx1"/>
                </a:solidFill>
              </a:defRPr>
            </a:lvl1pPr>
          </a:lstStyle>
          <a:p>
            <a:pPr lvl="0"/>
            <a:r>
              <a:rPr lang="nb-NO" dirty="0"/>
              <a:t>Ingress</a:t>
            </a:r>
          </a:p>
        </p:txBody>
      </p:sp>
      <p:sp>
        <p:nvSpPr>
          <p:cNvPr id="23" name="Plassholder for tekst 6">
            <a:extLst>
              <a:ext uri="{FF2B5EF4-FFF2-40B4-BE49-F238E27FC236}">
                <a16:creationId xmlns:a16="http://schemas.microsoft.com/office/drawing/2014/main" id="{956937F5-F2FC-EA51-2EF5-12D9B0F9797C}"/>
              </a:ext>
            </a:extLst>
          </p:cNvPr>
          <p:cNvSpPr>
            <a:spLocks noGrp="1"/>
          </p:cNvSpPr>
          <p:nvPr>
            <p:ph type="body" sz="quarter" idx="18" hasCustomPrompt="1"/>
          </p:nvPr>
        </p:nvSpPr>
        <p:spPr>
          <a:xfrm>
            <a:off x="838201" y="1020853"/>
            <a:ext cx="7410252"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2"/>
                </a:solidFill>
              </a:defRPr>
            </a:lvl1pPr>
          </a:lstStyle>
          <a:p>
            <a:pPr lvl="0"/>
            <a:r>
              <a:rPr lang="nb-NO" dirty="0"/>
              <a:t>Tittel</a:t>
            </a:r>
          </a:p>
        </p:txBody>
      </p:sp>
      <p:sp>
        <p:nvSpPr>
          <p:cNvPr id="24" name="Plassholder for tekst 6">
            <a:extLst>
              <a:ext uri="{FF2B5EF4-FFF2-40B4-BE49-F238E27FC236}">
                <a16:creationId xmlns:a16="http://schemas.microsoft.com/office/drawing/2014/main" id="{14DFD6F6-1E6E-E0BE-D404-E33BB1A79CE8}"/>
              </a:ext>
            </a:extLst>
          </p:cNvPr>
          <p:cNvSpPr>
            <a:spLocks noGrp="1"/>
          </p:cNvSpPr>
          <p:nvPr>
            <p:ph type="body" sz="quarter" idx="19" hasCustomPrompt="1"/>
          </p:nvPr>
        </p:nvSpPr>
        <p:spPr>
          <a:xfrm>
            <a:off x="838201" y="788949"/>
            <a:ext cx="7410252"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2"/>
                </a:solidFill>
              </a:defRPr>
            </a:lvl1pPr>
          </a:lstStyle>
          <a:p>
            <a:pPr lvl="0"/>
            <a:r>
              <a:rPr lang="nb-NO" dirty="0"/>
              <a:t>Fornavn Etternavn</a:t>
            </a:r>
          </a:p>
        </p:txBody>
      </p:sp>
      <p:sp>
        <p:nvSpPr>
          <p:cNvPr id="25" name="Plassholder for tekst 6">
            <a:extLst>
              <a:ext uri="{FF2B5EF4-FFF2-40B4-BE49-F238E27FC236}">
                <a16:creationId xmlns:a16="http://schemas.microsoft.com/office/drawing/2014/main" id="{C41E701A-B7EA-36FD-38C4-6E2C5BE8675C}"/>
              </a:ext>
            </a:extLst>
          </p:cNvPr>
          <p:cNvSpPr>
            <a:spLocks noGrp="1"/>
          </p:cNvSpPr>
          <p:nvPr>
            <p:ph type="body" sz="quarter" idx="20" hasCustomPrompt="1"/>
          </p:nvPr>
        </p:nvSpPr>
        <p:spPr>
          <a:xfrm>
            <a:off x="838201" y="1241916"/>
            <a:ext cx="7410252"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2"/>
                </a:solidFill>
              </a:defRPr>
            </a:lvl1pPr>
          </a:lstStyle>
          <a:p>
            <a:pPr lvl="0"/>
            <a:r>
              <a:rPr lang="nb-NO" dirty="0"/>
              <a:t>Dato</a:t>
            </a:r>
          </a:p>
        </p:txBody>
      </p:sp>
      <p:pic>
        <p:nvPicPr>
          <p:cNvPr id="5" name="Grafikk 4">
            <a:extLst>
              <a:ext uri="{FF2B5EF4-FFF2-40B4-BE49-F238E27FC236}">
                <a16:creationId xmlns:a16="http://schemas.microsoft.com/office/drawing/2014/main" id="{1AB44E72-D335-71D7-4DA9-1076213794A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4429" y="6272975"/>
            <a:ext cx="505632" cy="379225"/>
          </a:xfrm>
          <a:prstGeom prst="rect">
            <a:avLst/>
          </a:prstGeom>
        </p:spPr>
      </p:pic>
    </p:spTree>
    <p:extLst>
      <p:ext uri="{BB962C8B-B14F-4D97-AF65-F5344CB8AC3E}">
        <p14:creationId xmlns:p14="http://schemas.microsoft.com/office/powerpoint/2010/main" val="168173267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tel med bilde - grønn">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D4DDEA-E31A-8D88-35A7-D65C0BE1F9F6}"/>
              </a:ext>
            </a:extLst>
          </p:cNvPr>
          <p:cNvSpPr>
            <a:spLocks noGrp="1"/>
          </p:cNvSpPr>
          <p:nvPr>
            <p:ph type="title" hasCustomPrompt="1"/>
          </p:nvPr>
        </p:nvSpPr>
        <p:spPr>
          <a:xfrm>
            <a:off x="838201" y="825841"/>
            <a:ext cx="6242864" cy="3097711"/>
          </a:xfrm>
        </p:spPr>
        <p:txBody>
          <a:bodyPr anchor="t"/>
          <a:lstStyle>
            <a:lvl1pPr>
              <a:defRPr sz="4500">
                <a:solidFill>
                  <a:schemeClr val="tx2"/>
                </a:solidFill>
              </a:defRPr>
            </a:lvl1pPr>
          </a:lstStyle>
          <a:p>
            <a:r>
              <a:rPr lang="nb-NO" dirty="0"/>
              <a:t>Tittel på presentasjonen</a:t>
            </a:r>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hasCustomPrompt="1"/>
          </p:nvPr>
        </p:nvSpPr>
        <p:spPr>
          <a:xfrm>
            <a:off x="838201" y="3933601"/>
            <a:ext cx="6242863" cy="1392025"/>
          </a:xfrm>
        </p:spPr>
        <p:txBody>
          <a:bodyPr anchor="b"/>
          <a:lstStyle>
            <a:lvl1pPr>
              <a:defRPr>
                <a:solidFill>
                  <a:schemeClr val="tx2"/>
                </a:solidFill>
              </a:defRPr>
            </a:lvl1pPr>
          </a:lstStyle>
          <a:p>
            <a:pPr lvl="0"/>
            <a:r>
              <a:rPr lang="nb-NO" dirty="0"/>
              <a:t>Ingress</a:t>
            </a:r>
          </a:p>
        </p:txBody>
      </p:sp>
      <p:sp>
        <p:nvSpPr>
          <p:cNvPr id="9" name="Plassholder for bilde 8">
            <a:extLst>
              <a:ext uri="{FF2B5EF4-FFF2-40B4-BE49-F238E27FC236}">
                <a16:creationId xmlns:a16="http://schemas.microsoft.com/office/drawing/2014/main" id="{85BB1B67-AE91-CC54-5084-DBDE1CAB8B52}"/>
              </a:ext>
            </a:extLst>
          </p:cNvPr>
          <p:cNvSpPr>
            <a:spLocks noGrp="1"/>
          </p:cNvSpPr>
          <p:nvPr>
            <p:ph type="pic" sz="quarter" idx="14"/>
          </p:nvPr>
        </p:nvSpPr>
        <p:spPr>
          <a:xfrm>
            <a:off x="8048730" y="0"/>
            <a:ext cx="4143270" cy="6858000"/>
          </a:xfrm>
          <a:blipFill>
            <a:blip r:embed="rId2" cstate="screen">
              <a:extLst>
                <a:ext uri="{28A0092B-C50C-407E-A947-70E740481C1C}">
                  <a14:useLocalDpi xmlns:a14="http://schemas.microsoft.com/office/drawing/2010/main"/>
                </a:ext>
              </a:extLst>
            </a:blip>
            <a:srcRect/>
            <a:stretch>
              <a:fillRect/>
            </a:stretch>
          </a:blipFill>
        </p:spPr>
        <p:txBody>
          <a:bodyPr/>
          <a:lstStyle/>
          <a:p>
            <a:endParaRPr lang="nb-NO"/>
          </a:p>
        </p:txBody>
      </p:sp>
      <p:cxnSp>
        <p:nvCxnSpPr>
          <p:cNvPr id="10" name="Rett linje 9">
            <a:extLst>
              <a:ext uri="{FF2B5EF4-FFF2-40B4-BE49-F238E27FC236}">
                <a16:creationId xmlns:a16="http://schemas.microsoft.com/office/drawing/2014/main" id="{5351FEC1-69FF-1124-7D62-CAA015F2D27E}"/>
              </a:ext>
            </a:extLst>
          </p:cNvPr>
          <p:cNvCxnSpPr>
            <a:cxnSpLocks/>
          </p:cNvCxnSpPr>
          <p:nvPr userDrawn="1"/>
        </p:nvCxnSpPr>
        <p:spPr>
          <a:xfrm>
            <a:off x="967666" y="700739"/>
            <a:ext cx="611339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lassholder for tekst 6">
            <a:extLst>
              <a:ext uri="{FF2B5EF4-FFF2-40B4-BE49-F238E27FC236}">
                <a16:creationId xmlns:a16="http://schemas.microsoft.com/office/drawing/2014/main" id="{CE94A2CB-FCFD-CDE1-C9BF-B330925B9C29}"/>
              </a:ext>
            </a:extLst>
          </p:cNvPr>
          <p:cNvSpPr>
            <a:spLocks noGrp="1"/>
          </p:cNvSpPr>
          <p:nvPr>
            <p:ph type="body" sz="quarter" idx="18" hasCustomPrompt="1"/>
          </p:nvPr>
        </p:nvSpPr>
        <p:spPr>
          <a:xfrm>
            <a:off x="838201" y="5892108"/>
            <a:ext cx="6242863"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1"/>
                </a:solidFill>
              </a:defRPr>
            </a:lvl1pPr>
            <a:lvl3pPr marL="357188" indent="-349250">
              <a:buFontTx/>
              <a:buBlip>
                <a:blip r:embed="rId3">
                  <a:extLst>
                    <a:ext uri="{96DAC541-7B7A-43D3-8B79-37D633B846F1}">
                      <asvg:svgBlip xmlns:asvg="http://schemas.microsoft.com/office/drawing/2016/SVG/main" r:embed="rId4"/>
                    </a:ext>
                  </a:extLst>
                </a:blip>
              </a:buBlip>
              <a:defRPr sz="1300" i="1"/>
            </a:lvl3pPr>
          </a:lstStyle>
          <a:p>
            <a:pPr lvl="0"/>
            <a:r>
              <a:rPr lang="nb-NO" dirty="0"/>
              <a:t>Dato</a:t>
            </a:r>
          </a:p>
        </p:txBody>
      </p:sp>
      <p:sp>
        <p:nvSpPr>
          <p:cNvPr id="28" name="Plassholder for tekst 6">
            <a:extLst>
              <a:ext uri="{FF2B5EF4-FFF2-40B4-BE49-F238E27FC236}">
                <a16:creationId xmlns:a16="http://schemas.microsoft.com/office/drawing/2014/main" id="{54ACBA51-0549-3D41-55D6-8B1B4BF32CFA}"/>
              </a:ext>
            </a:extLst>
          </p:cNvPr>
          <p:cNvSpPr>
            <a:spLocks noGrp="1"/>
          </p:cNvSpPr>
          <p:nvPr>
            <p:ph type="body" sz="quarter" idx="19" hasCustomPrompt="1"/>
          </p:nvPr>
        </p:nvSpPr>
        <p:spPr>
          <a:xfrm>
            <a:off x="838201" y="5660204"/>
            <a:ext cx="6242863"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1"/>
                </a:solidFill>
              </a:defRPr>
            </a:lvl1pPr>
            <a:lvl3pPr marL="357188" indent="-349250">
              <a:buFontTx/>
              <a:buBlip>
                <a:blip r:embed="rId3">
                  <a:extLst>
                    <a:ext uri="{96DAC541-7B7A-43D3-8B79-37D633B846F1}">
                      <asvg:svgBlip xmlns:asvg="http://schemas.microsoft.com/office/drawing/2016/SVG/main" r:embed="rId4"/>
                    </a:ext>
                  </a:extLst>
                </a:blip>
              </a:buBlip>
              <a:defRPr sz="1300" i="1"/>
            </a:lvl3pPr>
          </a:lstStyle>
          <a:p>
            <a:pPr lvl="0"/>
            <a:r>
              <a:rPr lang="nb-NO" dirty="0"/>
              <a:t>Fornavn Etternavn, Tittel</a:t>
            </a:r>
          </a:p>
        </p:txBody>
      </p:sp>
      <p:pic>
        <p:nvPicPr>
          <p:cNvPr id="3" name="Grafikk 2">
            <a:extLst>
              <a:ext uri="{FF2B5EF4-FFF2-40B4-BE49-F238E27FC236}">
                <a16:creationId xmlns:a16="http://schemas.microsoft.com/office/drawing/2014/main" id="{E3F3EBDB-D200-6BE9-0A50-E23858B6B8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214429" y="6272975"/>
            <a:ext cx="505632" cy="379225"/>
          </a:xfrm>
          <a:prstGeom prst="rect">
            <a:avLst/>
          </a:prstGeom>
        </p:spPr>
      </p:pic>
    </p:spTree>
    <p:extLst>
      <p:ext uri="{BB962C8B-B14F-4D97-AF65-F5344CB8AC3E}">
        <p14:creationId xmlns:p14="http://schemas.microsoft.com/office/powerpoint/2010/main" val="23178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tel med bilde - burgunder">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D4DDEA-E31A-8D88-35A7-D65C0BE1F9F6}"/>
              </a:ext>
            </a:extLst>
          </p:cNvPr>
          <p:cNvSpPr>
            <a:spLocks noGrp="1"/>
          </p:cNvSpPr>
          <p:nvPr>
            <p:ph type="title" hasCustomPrompt="1"/>
          </p:nvPr>
        </p:nvSpPr>
        <p:spPr>
          <a:xfrm>
            <a:off x="838201" y="825841"/>
            <a:ext cx="6242864" cy="3097711"/>
          </a:xfrm>
        </p:spPr>
        <p:txBody>
          <a:bodyPr anchor="t"/>
          <a:lstStyle>
            <a:lvl1pPr>
              <a:defRPr sz="4500">
                <a:solidFill>
                  <a:schemeClr val="accent5"/>
                </a:solidFill>
              </a:defRPr>
            </a:lvl1pPr>
          </a:lstStyle>
          <a:p>
            <a:r>
              <a:rPr lang="nb-NO" dirty="0"/>
              <a:t>Tittel på presentasjonen</a:t>
            </a:r>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hasCustomPrompt="1"/>
          </p:nvPr>
        </p:nvSpPr>
        <p:spPr>
          <a:xfrm>
            <a:off x="838201" y="3933601"/>
            <a:ext cx="6242863" cy="1392025"/>
          </a:xfrm>
        </p:spPr>
        <p:txBody>
          <a:bodyPr anchor="b"/>
          <a:lstStyle>
            <a:lvl1pPr>
              <a:defRPr>
                <a:solidFill>
                  <a:schemeClr val="tx1"/>
                </a:solidFill>
              </a:defRPr>
            </a:lvl1pPr>
          </a:lstStyle>
          <a:p>
            <a:pPr lvl="0"/>
            <a:r>
              <a:rPr lang="nb-NO" dirty="0"/>
              <a:t>Ingress</a:t>
            </a:r>
          </a:p>
        </p:txBody>
      </p:sp>
      <p:sp>
        <p:nvSpPr>
          <p:cNvPr id="9" name="Plassholder for bilde 8">
            <a:extLst>
              <a:ext uri="{FF2B5EF4-FFF2-40B4-BE49-F238E27FC236}">
                <a16:creationId xmlns:a16="http://schemas.microsoft.com/office/drawing/2014/main" id="{85BB1B67-AE91-CC54-5084-DBDE1CAB8B52}"/>
              </a:ext>
            </a:extLst>
          </p:cNvPr>
          <p:cNvSpPr>
            <a:spLocks noGrp="1"/>
          </p:cNvSpPr>
          <p:nvPr>
            <p:ph type="pic" sz="quarter" idx="14"/>
          </p:nvPr>
        </p:nvSpPr>
        <p:spPr>
          <a:xfrm>
            <a:off x="8048730" y="0"/>
            <a:ext cx="4143270" cy="6858000"/>
          </a:xfrm>
          <a:blipFill>
            <a:blip r:embed="rId2" cstate="screen">
              <a:extLst>
                <a:ext uri="{28A0092B-C50C-407E-A947-70E740481C1C}">
                  <a14:useLocalDpi xmlns:a14="http://schemas.microsoft.com/office/drawing/2010/main"/>
                </a:ext>
              </a:extLst>
            </a:blip>
            <a:srcRect/>
            <a:stretch>
              <a:fillRect/>
            </a:stretch>
          </a:blipFill>
        </p:spPr>
        <p:txBody>
          <a:bodyPr/>
          <a:lstStyle/>
          <a:p>
            <a:endParaRPr lang="nb-NO"/>
          </a:p>
        </p:txBody>
      </p:sp>
      <p:cxnSp>
        <p:nvCxnSpPr>
          <p:cNvPr id="10" name="Rett linje 9">
            <a:extLst>
              <a:ext uri="{FF2B5EF4-FFF2-40B4-BE49-F238E27FC236}">
                <a16:creationId xmlns:a16="http://schemas.microsoft.com/office/drawing/2014/main" id="{5351FEC1-69FF-1124-7D62-CAA015F2D27E}"/>
              </a:ext>
            </a:extLst>
          </p:cNvPr>
          <p:cNvCxnSpPr>
            <a:cxnSpLocks/>
          </p:cNvCxnSpPr>
          <p:nvPr userDrawn="1"/>
        </p:nvCxnSpPr>
        <p:spPr>
          <a:xfrm>
            <a:off x="967666" y="700739"/>
            <a:ext cx="6113398"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Plassholder for tekst 6">
            <a:extLst>
              <a:ext uri="{FF2B5EF4-FFF2-40B4-BE49-F238E27FC236}">
                <a16:creationId xmlns:a16="http://schemas.microsoft.com/office/drawing/2014/main" id="{CE94A2CB-FCFD-CDE1-C9BF-B330925B9C29}"/>
              </a:ext>
            </a:extLst>
          </p:cNvPr>
          <p:cNvSpPr>
            <a:spLocks noGrp="1"/>
          </p:cNvSpPr>
          <p:nvPr>
            <p:ph type="body" sz="quarter" idx="18" hasCustomPrompt="1"/>
          </p:nvPr>
        </p:nvSpPr>
        <p:spPr>
          <a:xfrm>
            <a:off x="838201" y="5892108"/>
            <a:ext cx="6242863"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1"/>
                </a:solidFill>
              </a:defRPr>
            </a:lvl1pPr>
            <a:lvl3pPr marL="357188" indent="-349250">
              <a:buFontTx/>
              <a:buBlip>
                <a:blip r:embed="rId5">
                  <a:extLst>
                    <a:ext uri="{96DAC541-7B7A-43D3-8B79-37D633B846F1}">
                      <asvg:svgBlip xmlns:asvg="http://schemas.microsoft.com/office/drawing/2016/SVG/main" r:embed="rId6"/>
                    </a:ext>
                  </a:extLst>
                </a:blip>
              </a:buBlip>
              <a:defRPr sz="1300" i="1"/>
            </a:lvl3pPr>
          </a:lstStyle>
          <a:p>
            <a:pPr lvl="0"/>
            <a:r>
              <a:rPr lang="nb-NO" dirty="0"/>
              <a:t>Dato</a:t>
            </a:r>
          </a:p>
        </p:txBody>
      </p:sp>
      <p:sp>
        <p:nvSpPr>
          <p:cNvPr id="28" name="Plassholder for tekst 6">
            <a:extLst>
              <a:ext uri="{FF2B5EF4-FFF2-40B4-BE49-F238E27FC236}">
                <a16:creationId xmlns:a16="http://schemas.microsoft.com/office/drawing/2014/main" id="{54ACBA51-0549-3D41-55D6-8B1B4BF32CFA}"/>
              </a:ext>
            </a:extLst>
          </p:cNvPr>
          <p:cNvSpPr>
            <a:spLocks noGrp="1"/>
          </p:cNvSpPr>
          <p:nvPr>
            <p:ph type="body" sz="quarter" idx="19" hasCustomPrompt="1"/>
          </p:nvPr>
        </p:nvSpPr>
        <p:spPr>
          <a:xfrm>
            <a:off x="838201" y="5660204"/>
            <a:ext cx="6242863"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1"/>
                </a:solidFill>
              </a:defRPr>
            </a:lvl1pPr>
            <a:lvl3pPr marL="357188" indent="-349250">
              <a:buFontTx/>
              <a:buBlip>
                <a:blip r:embed="rId5">
                  <a:extLst>
                    <a:ext uri="{96DAC541-7B7A-43D3-8B79-37D633B846F1}">
                      <asvg:svgBlip xmlns:asvg="http://schemas.microsoft.com/office/drawing/2016/SVG/main" r:embed="rId6"/>
                    </a:ext>
                  </a:extLst>
                </a:blip>
              </a:buBlip>
              <a:defRPr sz="1300" i="1"/>
            </a:lvl3pPr>
          </a:lstStyle>
          <a:p>
            <a:pPr lvl="0"/>
            <a:r>
              <a:rPr lang="nb-NO" dirty="0"/>
              <a:t>Fornavn Etternavn, Tittel</a:t>
            </a:r>
          </a:p>
        </p:txBody>
      </p:sp>
      <p:pic>
        <p:nvPicPr>
          <p:cNvPr id="3" name="Grafikk 2">
            <a:extLst>
              <a:ext uri="{FF2B5EF4-FFF2-40B4-BE49-F238E27FC236}">
                <a16:creationId xmlns:a16="http://schemas.microsoft.com/office/drawing/2014/main" id="{B50D4555-CF6F-0D3F-1098-264C6CE054B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214429" y="6272975"/>
            <a:ext cx="505632" cy="379225"/>
          </a:xfrm>
          <a:prstGeom prst="rect">
            <a:avLst/>
          </a:prstGeom>
        </p:spPr>
      </p:pic>
    </p:spTree>
    <p:extLst>
      <p:ext uri="{BB962C8B-B14F-4D97-AF65-F5344CB8AC3E}">
        <p14:creationId xmlns:p14="http://schemas.microsoft.com/office/powerpoint/2010/main" val="19187089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tel med bilde - lysegrønn">
    <p:bg>
      <p:bgRef idx="1001">
        <a:schemeClr val="bg2"/>
      </p:bgRef>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D4DDEA-E31A-8D88-35A7-D65C0BE1F9F6}"/>
              </a:ext>
            </a:extLst>
          </p:cNvPr>
          <p:cNvSpPr>
            <a:spLocks noGrp="1"/>
          </p:cNvSpPr>
          <p:nvPr>
            <p:ph type="title" hasCustomPrompt="1"/>
          </p:nvPr>
        </p:nvSpPr>
        <p:spPr>
          <a:xfrm>
            <a:off x="838201" y="825841"/>
            <a:ext cx="6242864" cy="3097711"/>
          </a:xfrm>
        </p:spPr>
        <p:txBody>
          <a:bodyPr anchor="t"/>
          <a:lstStyle>
            <a:lvl1pPr>
              <a:defRPr sz="4500">
                <a:solidFill>
                  <a:schemeClr val="tx2"/>
                </a:solidFill>
              </a:defRPr>
            </a:lvl1pPr>
          </a:lstStyle>
          <a:p>
            <a:r>
              <a:rPr lang="nb-NO" dirty="0"/>
              <a:t>Tittel på presentasjonen</a:t>
            </a:r>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hasCustomPrompt="1"/>
          </p:nvPr>
        </p:nvSpPr>
        <p:spPr>
          <a:xfrm>
            <a:off x="838201" y="3933601"/>
            <a:ext cx="6242863" cy="1392025"/>
          </a:xfrm>
        </p:spPr>
        <p:txBody>
          <a:bodyPr anchor="b"/>
          <a:lstStyle>
            <a:lvl1pPr>
              <a:defRPr>
                <a:solidFill>
                  <a:schemeClr val="tx1"/>
                </a:solidFill>
              </a:defRPr>
            </a:lvl1pPr>
          </a:lstStyle>
          <a:p>
            <a:pPr lvl="0"/>
            <a:r>
              <a:rPr lang="nb-NO" dirty="0"/>
              <a:t>Ingress</a:t>
            </a:r>
          </a:p>
        </p:txBody>
      </p:sp>
      <p:sp>
        <p:nvSpPr>
          <p:cNvPr id="9" name="Plassholder for bilde 8">
            <a:extLst>
              <a:ext uri="{FF2B5EF4-FFF2-40B4-BE49-F238E27FC236}">
                <a16:creationId xmlns:a16="http://schemas.microsoft.com/office/drawing/2014/main" id="{85BB1B67-AE91-CC54-5084-DBDE1CAB8B52}"/>
              </a:ext>
            </a:extLst>
          </p:cNvPr>
          <p:cNvSpPr>
            <a:spLocks noGrp="1"/>
          </p:cNvSpPr>
          <p:nvPr>
            <p:ph type="pic" sz="quarter" idx="14"/>
          </p:nvPr>
        </p:nvSpPr>
        <p:spPr>
          <a:xfrm>
            <a:off x="8048730" y="0"/>
            <a:ext cx="4143270" cy="6858000"/>
          </a:xfrm>
          <a:blipFill>
            <a:blip r:embed="rId2" cstate="email">
              <a:extLst>
                <a:ext uri="{28A0092B-C50C-407E-A947-70E740481C1C}">
                  <a14:useLocalDpi xmlns:a14="http://schemas.microsoft.com/office/drawing/2010/main"/>
                </a:ext>
              </a:extLst>
            </a:blip>
            <a:srcRect/>
            <a:stretch>
              <a:fillRect/>
            </a:stretch>
          </a:blipFill>
        </p:spPr>
        <p:txBody>
          <a:bodyPr/>
          <a:lstStyle/>
          <a:p>
            <a:endParaRPr lang="nb-NO"/>
          </a:p>
        </p:txBody>
      </p:sp>
      <p:cxnSp>
        <p:nvCxnSpPr>
          <p:cNvPr id="10" name="Rett linje 9">
            <a:extLst>
              <a:ext uri="{FF2B5EF4-FFF2-40B4-BE49-F238E27FC236}">
                <a16:creationId xmlns:a16="http://schemas.microsoft.com/office/drawing/2014/main" id="{5351FEC1-69FF-1124-7D62-CAA015F2D27E}"/>
              </a:ext>
            </a:extLst>
          </p:cNvPr>
          <p:cNvCxnSpPr>
            <a:cxnSpLocks/>
          </p:cNvCxnSpPr>
          <p:nvPr userDrawn="1"/>
        </p:nvCxnSpPr>
        <p:spPr>
          <a:xfrm>
            <a:off x="967666" y="700739"/>
            <a:ext cx="611339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lassholder for tekst 6">
            <a:extLst>
              <a:ext uri="{FF2B5EF4-FFF2-40B4-BE49-F238E27FC236}">
                <a16:creationId xmlns:a16="http://schemas.microsoft.com/office/drawing/2014/main" id="{CE94A2CB-FCFD-CDE1-C9BF-B330925B9C29}"/>
              </a:ext>
            </a:extLst>
          </p:cNvPr>
          <p:cNvSpPr>
            <a:spLocks noGrp="1"/>
          </p:cNvSpPr>
          <p:nvPr>
            <p:ph type="body" sz="quarter" idx="18" hasCustomPrompt="1"/>
          </p:nvPr>
        </p:nvSpPr>
        <p:spPr>
          <a:xfrm>
            <a:off x="838201" y="5892108"/>
            <a:ext cx="6242863"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1"/>
                </a:solidFill>
              </a:defRPr>
            </a:lvl1pPr>
            <a:lvl3pPr marL="357188" indent="-349250">
              <a:buFontTx/>
              <a:buBlip>
                <a:blip r:embed="rId3">
                  <a:extLst>
                    <a:ext uri="{96DAC541-7B7A-43D3-8B79-37D633B846F1}">
                      <asvg:svgBlip xmlns:asvg="http://schemas.microsoft.com/office/drawing/2016/SVG/main" r:embed="rId4"/>
                    </a:ext>
                  </a:extLst>
                </a:blip>
              </a:buBlip>
              <a:defRPr sz="1300" i="1"/>
            </a:lvl3pPr>
          </a:lstStyle>
          <a:p>
            <a:pPr lvl="0"/>
            <a:r>
              <a:rPr lang="nb-NO" dirty="0"/>
              <a:t>Dato</a:t>
            </a:r>
          </a:p>
        </p:txBody>
      </p:sp>
      <p:sp>
        <p:nvSpPr>
          <p:cNvPr id="28" name="Plassholder for tekst 6">
            <a:extLst>
              <a:ext uri="{FF2B5EF4-FFF2-40B4-BE49-F238E27FC236}">
                <a16:creationId xmlns:a16="http://schemas.microsoft.com/office/drawing/2014/main" id="{54ACBA51-0549-3D41-55D6-8B1B4BF32CFA}"/>
              </a:ext>
            </a:extLst>
          </p:cNvPr>
          <p:cNvSpPr>
            <a:spLocks noGrp="1"/>
          </p:cNvSpPr>
          <p:nvPr>
            <p:ph type="body" sz="quarter" idx="19" hasCustomPrompt="1"/>
          </p:nvPr>
        </p:nvSpPr>
        <p:spPr>
          <a:xfrm>
            <a:off x="838201" y="5660204"/>
            <a:ext cx="6242863"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1"/>
                </a:solidFill>
              </a:defRPr>
            </a:lvl1pPr>
            <a:lvl3pPr marL="357188" indent="-349250">
              <a:buFontTx/>
              <a:buBlip>
                <a:blip r:embed="rId3">
                  <a:extLst>
                    <a:ext uri="{96DAC541-7B7A-43D3-8B79-37D633B846F1}">
                      <asvg:svgBlip xmlns:asvg="http://schemas.microsoft.com/office/drawing/2016/SVG/main" r:embed="rId4"/>
                    </a:ext>
                  </a:extLst>
                </a:blip>
              </a:buBlip>
              <a:defRPr sz="1300" i="1"/>
            </a:lvl3pPr>
          </a:lstStyle>
          <a:p>
            <a:pPr lvl="0"/>
            <a:r>
              <a:rPr lang="nb-NO" dirty="0"/>
              <a:t>Fornavn Etternavn, Tittel</a:t>
            </a:r>
          </a:p>
        </p:txBody>
      </p:sp>
    </p:spTree>
    <p:extLst>
      <p:ext uri="{BB962C8B-B14F-4D97-AF65-F5344CB8AC3E}">
        <p14:creationId xmlns:p14="http://schemas.microsoft.com/office/powerpoint/2010/main" val="23534102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tel med bilde - beige">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D4DDEA-E31A-8D88-35A7-D65C0BE1F9F6}"/>
              </a:ext>
            </a:extLst>
          </p:cNvPr>
          <p:cNvSpPr>
            <a:spLocks noGrp="1"/>
          </p:cNvSpPr>
          <p:nvPr>
            <p:ph type="title" hasCustomPrompt="1"/>
          </p:nvPr>
        </p:nvSpPr>
        <p:spPr>
          <a:xfrm>
            <a:off x="838201" y="825841"/>
            <a:ext cx="6242864" cy="3097711"/>
          </a:xfrm>
        </p:spPr>
        <p:txBody>
          <a:bodyPr anchor="t"/>
          <a:lstStyle>
            <a:lvl1pPr>
              <a:defRPr sz="4500">
                <a:solidFill>
                  <a:schemeClr val="tx2"/>
                </a:solidFill>
              </a:defRPr>
            </a:lvl1pPr>
          </a:lstStyle>
          <a:p>
            <a:r>
              <a:rPr lang="nb-NO" dirty="0"/>
              <a:t>Tittel på presentasjonen</a:t>
            </a:r>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hasCustomPrompt="1"/>
          </p:nvPr>
        </p:nvSpPr>
        <p:spPr>
          <a:xfrm>
            <a:off x="838201" y="3933601"/>
            <a:ext cx="6242863" cy="1392025"/>
          </a:xfrm>
        </p:spPr>
        <p:txBody>
          <a:bodyPr anchor="b"/>
          <a:lstStyle>
            <a:lvl1pPr>
              <a:defRPr>
                <a:solidFill>
                  <a:schemeClr val="tx2"/>
                </a:solidFill>
              </a:defRPr>
            </a:lvl1pPr>
          </a:lstStyle>
          <a:p>
            <a:pPr lvl="0"/>
            <a:r>
              <a:rPr lang="nb-NO" dirty="0"/>
              <a:t>Ingress</a:t>
            </a:r>
          </a:p>
        </p:txBody>
      </p:sp>
      <p:sp>
        <p:nvSpPr>
          <p:cNvPr id="9" name="Plassholder for bilde 8">
            <a:extLst>
              <a:ext uri="{FF2B5EF4-FFF2-40B4-BE49-F238E27FC236}">
                <a16:creationId xmlns:a16="http://schemas.microsoft.com/office/drawing/2014/main" id="{85BB1B67-AE91-CC54-5084-DBDE1CAB8B52}"/>
              </a:ext>
            </a:extLst>
          </p:cNvPr>
          <p:cNvSpPr>
            <a:spLocks noGrp="1"/>
          </p:cNvSpPr>
          <p:nvPr>
            <p:ph type="pic" sz="quarter" idx="14"/>
          </p:nvPr>
        </p:nvSpPr>
        <p:spPr>
          <a:xfrm>
            <a:off x="8048730" y="0"/>
            <a:ext cx="4143270" cy="6858000"/>
          </a:xfrm>
          <a:blipFill>
            <a:blip r:embed="rId2" cstate="screen">
              <a:extLst>
                <a:ext uri="{28A0092B-C50C-407E-A947-70E740481C1C}">
                  <a14:useLocalDpi xmlns:a14="http://schemas.microsoft.com/office/drawing/2010/main"/>
                </a:ext>
              </a:extLst>
            </a:blip>
            <a:srcRect/>
            <a:stretch>
              <a:fillRect/>
            </a:stretch>
          </a:blipFill>
        </p:spPr>
        <p:txBody>
          <a:bodyPr/>
          <a:lstStyle/>
          <a:p>
            <a:endParaRPr lang="nb-NO"/>
          </a:p>
        </p:txBody>
      </p:sp>
      <p:cxnSp>
        <p:nvCxnSpPr>
          <p:cNvPr id="10" name="Rett linje 9">
            <a:extLst>
              <a:ext uri="{FF2B5EF4-FFF2-40B4-BE49-F238E27FC236}">
                <a16:creationId xmlns:a16="http://schemas.microsoft.com/office/drawing/2014/main" id="{5351FEC1-69FF-1124-7D62-CAA015F2D27E}"/>
              </a:ext>
            </a:extLst>
          </p:cNvPr>
          <p:cNvCxnSpPr>
            <a:cxnSpLocks/>
          </p:cNvCxnSpPr>
          <p:nvPr userDrawn="1"/>
        </p:nvCxnSpPr>
        <p:spPr>
          <a:xfrm>
            <a:off x="967666" y="700739"/>
            <a:ext cx="6113398"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Plassholder for tekst 6">
            <a:extLst>
              <a:ext uri="{FF2B5EF4-FFF2-40B4-BE49-F238E27FC236}">
                <a16:creationId xmlns:a16="http://schemas.microsoft.com/office/drawing/2014/main" id="{CE94A2CB-FCFD-CDE1-C9BF-B330925B9C29}"/>
              </a:ext>
            </a:extLst>
          </p:cNvPr>
          <p:cNvSpPr>
            <a:spLocks noGrp="1"/>
          </p:cNvSpPr>
          <p:nvPr>
            <p:ph type="body" sz="quarter" idx="18" hasCustomPrompt="1"/>
          </p:nvPr>
        </p:nvSpPr>
        <p:spPr>
          <a:xfrm>
            <a:off x="838201" y="5892108"/>
            <a:ext cx="6242863"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1"/>
                </a:solidFill>
              </a:defRPr>
            </a:lvl1pPr>
            <a:lvl3pPr marL="357188" indent="-349250">
              <a:buFontTx/>
              <a:buBlip>
                <a:blip r:embed="rId3">
                  <a:extLst>
                    <a:ext uri="{96DAC541-7B7A-43D3-8B79-37D633B846F1}">
                      <asvg:svgBlip xmlns:asvg="http://schemas.microsoft.com/office/drawing/2016/SVG/main" r:embed="rId4"/>
                    </a:ext>
                  </a:extLst>
                </a:blip>
              </a:buBlip>
              <a:defRPr sz="1300" i="1"/>
            </a:lvl3pPr>
          </a:lstStyle>
          <a:p>
            <a:pPr lvl="0"/>
            <a:r>
              <a:rPr lang="nb-NO" dirty="0"/>
              <a:t>Dato</a:t>
            </a:r>
          </a:p>
        </p:txBody>
      </p:sp>
      <p:sp>
        <p:nvSpPr>
          <p:cNvPr id="28" name="Plassholder for tekst 6">
            <a:extLst>
              <a:ext uri="{FF2B5EF4-FFF2-40B4-BE49-F238E27FC236}">
                <a16:creationId xmlns:a16="http://schemas.microsoft.com/office/drawing/2014/main" id="{54ACBA51-0549-3D41-55D6-8B1B4BF32CFA}"/>
              </a:ext>
            </a:extLst>
          </p:cNvPr>
          <p:cNvSpPr>
            <a:spLocks noGrp="1"/>
          </p:cNvSpPr>
          <p:nvPr>
            <p:ph type="body" sz="quarter" idx="19" hasCustomPrompt="1"/>
          </p:nvPr>
        </p:nvSpPr>
        <p:spPr>
          <a:xfrm>
            <a:off x="838201" y="5660204"/>
            <a:ext cx="6242863" cy="216000"/>
          </a:xfrm>
        </p:spPr>
        <p:txBody>
          <a:bodyPr anchor="t"/>
          <a:lstStyle>
            <a:lvl1pPr marL="285750" indent="-285750" algn="l">
              <a:lnSpc>
                <a:spcPct val="110000"/>
              </a:lnSpc>
              <a:spcBef>
                <a:spcPts val="0"/>
              </a:spcBef>
              <a:buFontTx/>
              <a:buBlip>
                <a:blip r:embed="rId3">
                  <a:extLst>
                    <a:ext uri="{96DAC541-7B7A-43D3-8B79-37D633B846F1}">
                      <asvg:svgBlip xmlns:asvg="http://schemas.microsoft.com/office/drawing/2016/SVG/main" r:embed="rId4"/>
                    </a:ext>
                  </a:extLst>
                </a:blip>
              </a:buBlip>
              <a:defRPr sz="1300" b="0" i="1">
                <a:solidFill>
                  <a:schemeClr val="tx1"/>
                </a:solidFill>
              </a:defRPr>
            </a:lvl1pPr>
            <a:lvl3pPr marL="357188" indent="-349250">
              <a:buFontTx/>
              <a:buBlip>
                <a:blip r:embed="rId3">
                  <a:extLst>
                    <a:ext uri="{96DAC541-7B7A-43D3-8B79-37D633B846F1}">
                      <asvg:svgBlip xmlns:asvg="http://schemas.microsoft.com/office/drawing/2016/SVG/main" r:embed="rId4"/>
                    </a:ext>
                  </a:extLst>
                </a:blip>
              </a:buBlip>
              <a:defRPr sz="1300" i="1"/>
            </a:lvl3pPr>
          </a:lstStyle>
          <a:p>
            <a:pPr lvl="0"/>
            <a:r>
              <a:rPr lang="nb-NO" dirty="0"/>
              <a:t>Fornavn Etternavn, Tittel</a:t>
            </a:r>
          </a:p>
        </p:txBody>
      </p:sp>
    </p:spTree>
    <p:extLst>
      <p:ext uri="{BB962C8B-B14F-4D97-AF65-F5344CB8AC3E}">
        <p14:creationId xmlns:p14="http://schemas.microsoft.com/office/powerpoint/2010/main" val="9527617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92971E7E-6F3E-E33C-C938-070B4F1438D1}"/>
              </a:ext>
            </a:extLst>
          </p:cNvPr>
          <p:cNvSpPr>
            <a:spLocks noGrp="1"/>
          </p:cNvSpPr>
          <p:nvPr>
            <p:ph type="body" sz="quarter" idx="17" hasCustomPrompt="1"/>
          </p:nvPr>
        </p:nvSpPr>
        <p:spPr>
          <a:xfrm>
            <a:off x="838200" y="719077"/>
            <a:ext cx="10524564" cy="712787"/>
          </a:xfrm>
        </p:spPr>
        <p:txBody>
          <a:bodyPr/>
          <a:lstStyle>
            <a:lvl1pPr>
              <a:defRPr sz="3000" b="1" i="0">
                <a:solidFill>
                  <a:schemeClr val="accent5"/>
                </a:solidFill>
                <a:latin typeface="Arial" panose="020B0604020202020204" pitchFamily="34" charset="0"/>
                <a:cs typeface="Arial" panose="020B0604020202020204" pitchFamily="34" charset="0"/>
              </a:defRPr>
            </a:lvl1pPr>
          </a:lstStyle>
          <a:p>
            <a:pPr lvl="0"/>
            <a:r>
              <a:rPr lang="nb-NO" dirty="0"/>
              <a:t>Agenda</a:t>
            </a:r>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hasCustomPrompt="1"/>
          </p:nvPr>
        </p:nvSpPr>
        <p:spPr>
          <a:xfrm>
            <a:off x="838201" y="1779277"/>
            <a:ext cx="10524564" cy="3826276"/>
          </a:xfrm>
        </p:spPr>
        <p:txBody>
          <a:bodyPr numCol="2" spcCol="720000" anchor="t"/>
          <a:lstStyle>
            <a:lvl1pPr marL="285750" indent="-285750">
              <a:buFontTx/>
              <a:buBlip>
                <a:blip r:embed="rId2">
                  <a:extLst>
                    <a:ext uri="{96DAC541-7B7A-43D3-8B79-37D633B846F1}">
                      <asvg:svgBlip xmlns:asvg="http://schemas.microsoft.com/office/drawing/2016/SVG/main" r:embed="rId3"/>
                    </a:ext>
                  </a:extLst>
                </a:blip>
              </a:buBlip>
              <a:defRPr/>
            </a:lvl1pPr>
          </a:lstStyle>
          <a:p>
            <a:pPr lvl="0"/>
            <a:r>
              <a:rPr lang="nb-NO" dirty="0"/>
              <a:t>Punkt 1</a:t>
            </a:r>
          </a:p>
        </p:txBody>
      </p:sp>
      <p:pic>
        <p:nvPicPr>
          <p:cNvPr id="2" name="Grafikk 1">
            <a:extLst>
              <a:ext uri="{FF2B5EF4-FFF2-40B4-BE49-F238E27FC236}">
                <a16:creationId xmlns:a16="http://schemas.microsoft.com/office/drawing/2014/main" id="{EF69372F-1A1C-A515-D545-4750A0B982D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4429" y="6272975"/>
            <a:ext cx="505632" cy="379225"/>
          </a:xfrm>
          <a:prstGeom prst="rect">
            <a:avLst/>
          </a:prstGeom>
        </p:spPr>
      </p:pic>
    </p:spTree>
    <p:extLst>
      <p:ext uri="{BB962C8B-B14F-4D97-AF65-F5344CB8AC3E}">
        <p14:creationId xmlns:p14="http://schemas.microsoft.com/office/powerpoint/2010/main" val="1405506618"/>
      </p:ext>
    </p:extLst>
  </p:cSld>
  <p:clrMapOvr>
    <a:overrideClrMapping bg1="dk1" tx1="lt1" bg2="dk2" tx2="lt2" accent1="accent1" accent2="accent2" accent3="accent3" accent4="accent4" accent5="accent5" accent6="accent6" hlink="hlink" folHlink="folHlink"/>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med bilde - beige">
    <p:bg>
      <p:bgPr>
        <a:solidFill>
          <a:schemeClr val="accent4"/>
        </a:solidFill>
        <a:effectLst/>
      </p:bgPr>
    </p:bg>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p>
            <a:r>
              <a:rPr lang="nb-NO" dirty="0"/>
              <a:t>Tittel på presentasjonen</a:t>
            </a:r>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p:nvPr>
        </p:nvSpPr>
        <p:spPr>
          <a:xfrm>
            <a:off x="838201" y="2258449"/>
            <a:ext cx="5091260" cy="286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Tittel 1">
            <a:extLst>
              <a:ext uri="{FF2B5EF4-FFF2-40B4-BE49-F238E27FC236}">
                <a16:creationId xmlns:a16="http://schemas.microsoft.com/office/drawing/2014/main" id="{8AD4D30A-6D39-375A-A0AD-81D3DEDE8464}"/>
              </a:ext>
            </a:extLst>
          </p:cNvPr>
          <p:cNvSpPr>
            <a:spLocks noGrp="1"/>
          </p:cNvSpPr>
          <p:nvPr>
            <p:ph type="title" hasCustomPrompt="1"/>
          </p:nvPr>
        </p:nvSpPr>
        <p:spPr>
          <a:xfrm>
            <a:off x="838200" y="424206"/>
            <a:ext cx="5091260" cy="1404594"/>
          </a:xfrm>
        </p:spPr>
        <p:txBody>
          <a:bodyPr/>
          <a:lstStyle/>
          <a:p>
            <a:r>
              <a:rPr lang="nb-NO" dirty="0"/>
              <a:t>Tittel</a:t>
            </a:r>
          </a:p>
        </p:txBody>
      </p:sp>
      <p:sp>
        <p:nvSpPr>
          <p:cNvPr id="2" name="Plassholder for bilde 8">
            <a:extLst>
              <a:ext uri="{FF2B5EF4-FFF2-40B4-BE49-F238E27FC236}">
                <a16:creationId xmlns:a16="http://schemas.microsoft.com/office/drawing/2014/main" id="{68C61043-D7E5-2032-4C80-9CF78F58A85F}"/>
              </a:ext>
            </a:extLst>
          </p:cNvPr>
          <p:cNvSpPr>
            <a:spLocks noGrp="1"/>
          </p:cNvSpPr>
          <p:nvPr>
            <p:ph type="pic" sz="quarter" idx="14"/>
          </p:nvPr>
        </p:nvSpPr>
        <p:spPr>
          <a:xfrm>
            <a:off x="7004115" y="0"/>
            <a:ext cx="5187885" cy="6858000"/>
          </a:xfrm>
          <a:blipFill>
            <a:blip r:embed="rId2"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dirty="0"/>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p:txBody>
          <a:bodyPr/>
          <a:lstStyle/>
          <a:p>
            <a:pPr algn="ctr"/>
            <a:fld id="{55971175-16FF-D246-8503-4734F8508538}" type="slidenum">
              <a:rPr lang="nb-NO" smtClean="0"/>
              <a:pPr algn="ctr"/>
              <a:t>‹#›</a:t>
            </a:fld>
            <a:endParaRPr lang="nb-NO" dirty="0"/>
          </a:p>
        </p:txBody>
      </p:sp>
    </p:spTree>
    <p:extLst>
      <p:ext uri="{BB962C8B-B14F-4D97-AF65-F5344CB8AC3E}">
        <p14:creationId xmlns:p14="http://schemas.microsoft.com/office/powerpoint/2010/main" val="2782122461"/>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killeside med bilde - mørk">
    <p:bg>
      <p:bgRef idx="1001">
        <a:schemeClr val="bg2"/>
      </p:bgRef>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3B269BE-2F9C-0272-ABE0-179B84C23BEC}"/>
              </a:ext>
            </a:extLst>
          </p:cNvPr>
          <p:cNvSpPr>
            <a:spLocks noGrp="1"/>
          </p:cNvSpPr>
          <p:nvPr>
            <p:ph type="pic" sz="quarter" idx="14"/>
          </p:nvPr>
        </p:nvSpPr>
        <p:spPr>
          <a:xfrm>
            <a:off x="0" y="0"/>
            <a:ext cx="13368129" cy="6858000"/>
          </a:xfrm>
          <a:custGeom>
            <a:avLst/>
            <a:gdLst>
              <a:gd name="connsiteX0" fmla="*/ 0 w 13368129"/>
              <a:gd name="connsiteY0" fmla="*/ 0 h 6858000"/>
              <a:gd name="connsiteX1" fmla="*/ 12192000 w 13368129"/>
              <a:gd name="connsiteY1" fmla="*/ 0 h 6858000"/>
              <a:gd name="connsiteX2" fmla="*/ 12192000 w 13368129"/>
              <a:gd name="connsiteY2" fmla="*/ 2613991 h 6858000"/>
              <a:gd name="connsiteX3" fmla="*/ 13368129 w 13368129"/>
              <a:gd name="connsiteY3" fmla="*/ 2613991 h 6858000"/>
              <a:gd name="connsiteX4" fmla="*/ 13368129 w 13368129"/>
              <a:gd name="connsiteY4" fmla="*/ 6858000 h 6858000"/>
              <a:gd name="connsiteX5" fmla="*/ 0 w 133681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8129" h="6858000">
                <a:moveTo>
                  <a:pt x="0" y="0"/>
                </a:moveTo>
                <a:lnTo>
                  <a:pt x="12192000" y="0"/>
                </a:lnTo>
                <a:lnTo>
                  <a:pt x="12192000" y="2613991"/>
                </a:lnTo>
                <a:lnTo>
                  <a:pt x="13368129" y="2613991"/>
                </a:lnTo>
                <a:lnTo>
                  <a:pt x="13368129" y="6858000"/>
                </a:lnTo>
                <a:lnTo>
                  <a:pt x="0" y="6858000"/>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a:noAutofit/>
          </a:bodyPr>
          <a:lstStyle/>
          <a:p>
            <a:endParaRPr lang="nb-NO" dirty="0"/>
          </a:p>
        </p:txBody>
      </p:sp>
      <p:sp>
        <p:nvSpPr>
          <p:cNvPr id="20" name="Plassholder for tekst 19">
            <a:extLst>
              <a:ext uri="{FF2B5EF4-FFF2-40B4-BE49-F238E27FC236}">
                <a16:creationId xmlns:a16="http://schemas.microsoft.com/office/drawing/2014/main" id="{44CCD3FD-6DF3-DA9A-5DBA-51022E76F1C2}"/>
              </a:ext>
            </a:extLst>
          </p:cNvPr>
          <p:cNvSpPr>
            <a:spLocks noGrp="1"/>
          </p:cNvSpPr>
          <p:nvPr>
            <p:ph type="body" sz="quarter" idx="16" hasCustomPrompt="1"/>
          </p:nvPr>
        </p:nvSpPr>
        <p:spPr>
          <a:xfrm>
            <a:off x="0" y="0"/>
            <a:ext cx="12192000" cy="6858000"/>
          </a:xfrm>
          <a:blipFill>
            <a:blip r:embed="rId3" cstate="screen">
              <a:alphaModFix amt="75000"/>
              <a:extLst>
                <a:ext uri="{28A0092B-C50C-407E-A947-70E740481C1C}">
                  <a14:useLocalDpi xmlns:a14="http://schemas.microsoft.com/office/drawing/2010/main"/>
                </a:ext>
              </a:extLst>
            </a:blip>
            <a:stretch>
              <a:fillRect/>
            </a:stretch>
          </a:blipFill>
        </p:spPr>
        <p:txBody>
          <a:bodyPr/>
          <a:lstStyle/>
          <a:p>
            <a:pPr lvl="0"/>
            <a:r>
              <a:rPr lang="nb-NO" dirty="0"/>
              <a:t>   </a:t>
            </a:r>
          </a:p>
        </p:txBody>
      </p:sp>
      <p:sp>
        <p:nvSpPr>
          <p:cNvPr id="6" name="Rektangel 5">
            <a:extLst>
              <a:ext uri="{FF2B5EF4-FFF2-40B4-BE49-F238E27FC236}">
                <a16:creationId xmlns:a16="http://schemas.microsoft.com/office/drawing/2014/main" id="{65642C5B-9D31-E588-7E57-A94BFBF71C1A}"/>
              </a:ext>
            </a:extLst>
          </p:cNvPr>
          <p:cNvSpPr/>
          <p:nvPr userDrawn="1"/>
        </p:nvSpPr>
        <p:spPr>
          <a:xfrm>
            <a:off x="12191999" y="0"/>
            <a:ext cx="1176129" cy="261399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500" dirty="0">
                <a:solidFill>
                  <a:schemeClr val="bg2"/>
                </a:solidFill>
              </a:rPr>
              <a:t>Høyreklikk på bildet nedenfor og velg «endre bilde»</a:t>
            </a:r>
          </a:p>
          <a:p>
            <a:pPr algn="ctr"/>
            <a:endParaRPr lang="nb-NO" sz="1500" dirty="0">
              <a:solidFill>
                <a:schemeClr val="bg2"/>
              </a:solidFill>
            </a:endParaRPr>
          </a:p>
          <a:p>
            <a:pPr algn="ctr"/>
            <a:r>
              <a:rPr lang="nb-NO" sz="1500" dirty="0">
                <a:solidFill>
                  <a:schemeClr val="bg2"/>
                </a:solidFill>
              </a:rPr>
              <a:t> </a:t>
            </a:r>
          </a:p>
        </p:txBody>
      </p:sp>
      <p:sp>
        <p:nvSpPr>
          <p:cNvPr id="16" name="Grafikk 22">
            <a:extLst>
              <a:ext uri="{FF2B5EF4-FFF2-40B4-BE49-F238E27FC236}">
                <a16:creationId xmlns:a16="http://schemas.microsoft.com/office/drawing/2014/main" id="{579F5657-7595-5149-E602-92A0CD0E9B76}"/>
              </a:ext>
            </a:extLst>
          </p:cNvPr>
          <p:cNvSpPr/>
          <p:nvPr userDrawn="1"/>
        </p:nvSpPr>
        <p:spPr>
          <a:xfrm rot="5400000">
            <a:off x="12647905" y="2068720"/>
            <a:ext cx="264318" cy="214116"/>
          </a:xfrm>
          <a:custGeom>
            <a:avLst/>
            <a:gdLst>
              <a:gd name="connsiteX0" fmla="*/ 162211 w 264318"/>
              <a:gd name="connsiteY0" fmla="*/ 0 h 214116"/>
              <a:gd name="connsiteX1" fmla="*/ 142018 w 264318"/>
              <a:gd name="connsiteY1" fmla="*/ 19900 h 214116"/>
              <a:gd name="connsiteX2" fmla="*/ 214979 w 264318"/>
              <a:gd name="connsiteY2" fmla="*/ 91804 h 214116"/>
              <a:gd name="connsiteX3" fmla="*/ 0 w 264318"/>
              <a:gd name="connsiteY3" fmla="*/ 91804 h 214116"/>
              <a:gd name="connsiteX4" fmla="*/ 0 w 264318"/>
              <a:gd name="connsiteY4" fmla="*/ 119965 h 214116"/>
              <a:gd name="connsiteX5" fmla="*/ 217361 w 264318"/>
              <a:gd name="connsiteY5" fmla="*/ 119965 h 214116"/>
              <a:gd name="connsiteX6" fmla="*/ 142018 w 264318"/>
              <a:gd name="connsiteY6" fmla="*/ 194216 h 214116"/>
              <a:gd name="connsiteX7" fmla="*/ 162211 w 264318"/>
              <a:gd name="connsiteY7" fmla="*/ 214116 h 214116"/>
              <a:gd name="connsiteX8" fmla="*/ 264319 w 264318"/>
              <a:gd name="connsiteY8" fmla="*/ 113582 h 214116"/>
              <a:gd name="connsiteX9" fmla="*/ 264319 w 264318"/>
              <a:gd name="connsiteY9" fmla="*/ 100534 h 214116"/>
              <a:gd name="connsiteX10" fmla="*/ 162211 w 264318"/>
              <a:gd name="connsiteY10" fmla="*/ 0 h 21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318" h="214116">
                <a:moveTo>
                  <a:pt x="162211" y="0"/>
                </a:moveTo>
                <a:lnTo>
                  <a:pt x="142018" y="19900"/>
                </a:lnTo>
                <a:lnTo>
                  <a:pt x="214979" y="91804"/>
                </a:lnTo>
                <a:lnTo>
                  <a:pt x="0" y="91804"/>
                </a:lnTo>
                <a:lnTo>
                  <a:pt x="0" y="119965"/>
                </a:lnTo>
                <a:lnTo>
                  <a:pt x="217361" y="119965"/>
                </a:lnTo>
                <a:lnTo>
                  <a:pt x="142018" y="194216"/>
                </a:lnTo>
                <a:lnTo>
                  <a:pt x="162211" y="214116"/>
                </a:lnTo>
                <a:lnTo>
                  <a:pt x="264319" y="113582"/>
                </a:lnTo>
                <a:lnTo>
                  <a:pt x="264319" y="100534"/>
                </a:lnTo>
                <a:lnTo>
                  <a:pt x="162211" y="0"/>
                </a:lnTo>
                <a:close/>
              </a:path>
            </a:pathLst>
          </a:custGeom>
          <a:solidFill>
            <a:schemeClr val="bg2"/>
          </a:solidFill>
          <a:ln w="0" cap="flat">
            <a:noFill/>
            <a:prstDash val="solid"/>
            <a:miter/>
          </a:ln>
        </p:spPr>
        <p:txBody>
          <a:bodyPr rtlCol="0" anchor="ctr"/>
          <a:lstStyle/>
          <a:p>
            <a:endParaRPr lang="nb-NO">
              <a:solidFill>
                <a:schemeClr val="bg2"/>
              </a:solidFill>
            </a:endParaRPr>
          </a:p>
        </p:txBody>
      </p:sp>
      <p:sp>
        <p:nvSpPr>
          <p:cNvPr id="2" name="Tittel 1">
            <a:extLst>
              <a:ext uri="{FF2B5EF4-FFF2-40B4-BE49-F238E27FC236}">
                <a16:creationId xmlns:a16="http://schemas.microsoft.com/office/drawing/2014/main" id="{A5A83E5A-D238-4D4B-372C-BF2E0A89D5A9}"/>
              </a:ext>
            </a:extLst>
          </p:cNvPr>
          <p:cNvSpPr>
            <a:spLocks noGrp="1"/>
          </p:cNvSpPr>
          <p:nvPr>
            <p:ph type="title" hasCustomPrompt="1"/>
          </p:nvPr>
        </p:nvSpPr>
        <p:spPr>
          <a:xfrm>
            <a:off x="838200" y="1897062"/>
            <a:ext cx="6993835" cy="3063875"/>
          </a:xfrm>
        </p:spPr>
        <p:txBody>
          <a:bodyPr anchor="ctr"/>
          <a:lstStyle>
            <a:lvl1pPr>
              <a:defRPr>
                <a:solidFill>
                  <a:schemeClr val="tx1"/>
                </a:solidFill>
              </a:defRPr>
            </a:lvl1pPr>
          </a:lstStyle>
          <a:p>
            <a:r>
              <a:rPr lang="nb-NO" dirty="0" err="1"/>
              <a:t>Skilleside</a:t>
            </a:r>
            <a:r>
              <a:rPr lang="nb-NO" dirty="0"/>
              <a:t> med bilde</a:t>
            </a:r>
          </a:p>
        </p:txBody>
      </p:sp>
    </p:spTree>
    <p:extLst>
      <p:ext uri="{BB962C8B-B14F-4D97-AF65-F5344CB8AC3E}">
        <p14:creationId xmlns:p14="http://schemas.microsoft.com/office/powerpoint/2010/main" val="4084097365"/>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killeside med bilde - mellomtone">
    <p:bg>
      <p:bgRef idx="1001">
        <a:schemeClr val="bg2"/>
      </p:bgRef>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3B269BE-2F9C-0272-ABE0-179B84C23BEC}"/>
              </a:ext>
            </a:extLst>
          </p:cNvPr>
          <p:cNvSpPr>
            <a:spLocks noGrp="1"/>
          </p:cNvSpPr>
          <p:nvPr>
            <p:ph type="pic" sz="quarter" idx="14"/>
          </p:nvPr>
        </p:nvSpPr>
        <p:spPr>
          <a:xfrm>
            <a:off x="0" y="0"/>
            <a:ext cx="13368129" cy="6858000"/>
          </a:xfrm>
          <a:custGeom>
            <a:avLst/>
            <a:gdLst>
              <a:gd name="connsiteX0" fmla="*/ 0 w 13368129"/>
              <a:gd name="connsiteY0" fmla="*/ 0 h 6858000"/>
              <a:gd name="connsiteX1" fmla="*/ 12192000 w 13368129"/>
              <a:gd name="connsiteY1" fmla="*/ 0 h 6858000"/>
              <a:gd name="connsiteX2" fmla="*/ 12192000 w 13368129"/>
              <a:gd name="connsiteY2" fmla="*/ 2613991 h 6858000"/>
              <a:gd name="connsiteX3" fmla="*/ 13368129 w 13368129"/>
              <a:gd name="connsiteY3" fmla="*/ 2613991 h 6858000"/>
              <a:gd name="connsiteX4" fmla="*/ 13368129 w 13368129"/>
              <a:gd name="connsiteY4" fmla="*/ 6858000 h 6858000"/>
              <a:gd name="connsiteX5" fmla="*/ 0 w 133681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8129" h="6858000">
                <a:moveTo>
                  <a:pt x="0" y="0"/>
                </a:moveTo>
                <a:lnTo>
                  <a:pt x="12192000" y="0"/>
                </a:lnTo>
                <a:lnTo>
                  <a:pt x="12192000" y="2613991"/>
                </a:lnTo>
                <a:lnTo>
                  <a:pt x="13368129" y="2613991"/>
                </a:lnTo>
                <a:lnTo>
                  <a:pt x="13368129" y="6858000"/>
                </a:lnTo>
                <a:lnTo>
                  <a:pt x="0" y="6858000"/>
                </a:lnTo>
                <a:close/>
              </a:path>
            </a:pathLst>
          </a:custGeom>
          <a:blipFill dpi="0" rotWithShape="1">
            <a:blip r:embed="rId2" cstate="screen">
              <a:extLst>
                <a:ext uri="{28A0092B-C50C-407E-A947-70E740481C1C}">
                  <a14:useLocalDpi xmlns:a14="http://schemas.microsoft.com/office/drawing/2010/main"/>
                </a:ext>
              </a:extLst>
            </a:blip>
            <a:srcRect/>
            <a:stretch>
              <a:fillRect/>
            </a:stretch>
          </a:blipFill>
        </p:spPr>
        <p:txBody>
          <a:bodyPr wrap="square">
            <a:noAutofit/>
          </a:bodyPr>
          <a:lstStyle/>
          <a:p>
            <a:endParaRPr lang="nb-NO" dirty="0"/>
          </a:p>
        </p:txBody>
      </p:sp>
      <p:sp>
        <p:nvSpPr>
          <p:cNvPr id="20" name="Plassholder for tekst 19">
            <a:extLst>
              <a:ext uri="{FF2B5EF4-FFF2-40B4-BE49-F238E27FC236}">
                <a16:creationId xmlns:a16="http://schemas.microsoft.com/office/drawing/2014/main" id="{44CCD3FD-6DF3-DA9A-5DBA-51022E76F1C2}"/>
              </a:ext>
            </a:extLst>
          </p:cNvPr>
          <p:cNvSpPr>
            <a:spLocks noGrp="1"/>
          </p:cNvSpPr>
          <p:nvPr>
            <p:ph type="body" sz="quarter" idx="16" hasCustomPrompt="1"/>
          </p:nvPr>
        </p:nvSpPr>
        <p:spPr>
          <a:xfrm>
            <a:off x="0" y="0"/>
            <a:ext cx="12192000" cy="6858000"/>
          </a:xfrm>
          <a:blipFill>
            <a:blip r:embed="rId3" cstate="screen">
              <a:alphaModFix amt="75000"/>
              <a:extLst>
                <a:ext uri="{28A0092B-C50C-407E-A947-70E740481C1C}">
                  <a14:useLocalDpi xmlns:a14="http://schemas.microsoft.com/office/drawing/2010/main"/>
                </a:ext>
              </a:extLst>
            </a:blip>
            <a:stretch>
              <a:fillRect/>
            </a:stretch>
          </a:blipFill>
        </p:spPr>
        <p:txBody>
          <a:bodyPr/>
          <a:lstStyle/>
          <a:p>
            <a:pPr lvl="0"/>
            <a:r>
              <a:rPr lang="nb-NO" dirty="0"/>
              <a:t>   </a:t>
            </a:r>
          </a:p>
        </p:txBody>
      </p:sp>
      <p:sp>
        <p:nvSpPr>
          <p:cNvPr id="6" name="Rektangel 5">
            <a:extLst>
              <a:ext uri="{FF2B5EF4-FFF2-40B4-BE49-F238E27FC236}">
                <a16:creationId xmlns:a16="http://schemas.microsoft.com/office/drawing/2014/main" id="{65642C5B-9D31-E588-7E57-A94BFBF71C1A}"/>
              </a:ext>
            </a:extLst>
          </p:cNvPr>
          <p:cNvSpPr/>
          <p:nvPr userDrawn="1"/>
        </p:nvSpPr>
        <p:spPr>
          <a:xfrm>
            <a:off x="12191999" y="0"/>
            <a:ext cx="1176129" cy="261399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500" dirty="0">
                <a:solidFill>
                  <a:schemeClr val="tx1"/>
                </a:solidFill>
              </a:rPr>
              <a:t>Høyreklikk på bildet nedenfor og velg «endre bilde»</a:t>
            </a:r>
          </a:p>
          <a:p>
            <a:pPr algn="ctr"/>
            <a:endParaRPr lang="nb-NO" sz="1500" dirty="0">
              <a:solidFill>
                <a:schemeClr val="tx1"/>
              </a:solidFill>
            </a:endParaRPr>
          </a:p>
          <a:p>
            <a:pPr algn="ctr"/>
            <a:r>
              <a:rPr lang="nb-NO" sz="1500" dirty="0">
                <a:solidFill>
                  <a:schemeClr val="tx1"/>
                </a:solidFill>
              </a:rPr>
              <a:t> </a:t>
            </a:r>
          </a:p>
        </p:txBody>
      </p:sp>
      <p:sp>
        <p:nvSpPr>
          <p:cNvPr id="16" name="Grafikk 22">
            <a:extLst>
              <a:ext uri="{FF2B5EF4-FFF2-40B4-BE49-F238E27FC236}">
                <a16:creationId xmlns:a16="http://schemas.microsoft.com/office/drawing/2014/main" id="{579F5657-7595-5149-E602-92A0CD0E9B76}"/>
              </a:ext>
            </a:extLst>
          </p:cNvPr>
          <p:cNvSpPr/>
          <p:nvPr userDrawn="1"/>
        </p:nvSpPr>
        <p:spPr>
          <a:xfrm rot="5400000">
            <a:off x="12647905" y="2068720"/>
            <a:ext cx="264318" cy="214116"/>
          </a:xfrm>
          <a:custGeom>
            <a:avLst/>
            <a:gdLst>
              <a:gd name="connsiteX0" fmla="*/ 162211 w 264318"/>
              <a:gd name="connsiteY0" fmla="*/ 0 h 214116"/>
              <a:gd name="connsiteX1" fmla="*/ 142018 w 264318"/>
              <a:gd name="connsiteY1" fmla="*/ 19900 h 214116"/>
              <a:gd name="connsiteX2" fmla="*/ 214979 w 264318"/>
              <a:gd name="connsiteY2" fmla="*/ 91804 h 214116"/>
              <a:gd name="connsiteX3" fmla="*/ 0 w 264318"/>
              <a:gd name="connsiteY3" fmla="*/ 91804 h 214116"/>
              <a:gd name="connsiteX4" fmla="*/ 0 w 264318"/>
              <a:gd name="connsiteY4" fmla="*/ 119965 h 214116"/>
              <a:gd name="connsiteX5" fmla="*/ 217361 w 264318"/>
              <a:gd name="connsiteY5" fmla="*/ 119965 h 214116"/>
              <a:gd name="connsiteX6" fmla="*/ 142018 w 264318"/>
              <a:gd name="connsiteY6" fmla="*/ 194216 h 214116"/>
              <a:gd name="connsiteX7" fmla="*/ 162211 w 264318"/>
              <a:gd name="connsiteY7" fmla="*/ 214116 h 214116"/>
              <a:gd name="connsiteX8" fmla="*/ 264319 w 264318"/>
              <a:gd name="connsiteY8" fmla="*/ 113582 h 214116"/>
              <a:gd name="connsiteX9" fmla="*/ 264319 w 264318"/>
              <a:gd name="connsiteY9" fmla="*/ 100534 h 214116"/>
              <a:gd name="connsiteX10" fmla="*/ 162211 w 264318"/>
              <a:gd name="connsiteY10" fmla="*/ 0 h 21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318" h="214116">
                <a:moveTo>
                  <a:pt x="162211" y="0"/>
                </a:moveTo>
                <a:lnTo>
                  <a:pt x="142018" y="19900"/>
                </a:lnTo>
                <a:lnTo>
                  <a:pt x="214979" y="91804"/>
                </a:lnTo>
                <a:lnTo>
                  <a:pt x="0" y="91804"/>
                </a:lnTo>
                <a:lnTo>
                  <a:pt x="0" y="119965"/>
                </a:lnTo>
                <a:lnTo>
                  <a:pt x="217361" y="119965"/>
                </a:lnTo>
                <a:lnTo>
                  <a:pt x="142018" y="194216"/>
                </a:lnTo>
                <a:lnTo>
                  <a:pt x="162211" y="214116"/>
                </a:lnTo>
                <a:lnTo>
                  <a:pt x="264319" y="113582"/>
                </a:lnTo>
                <a:lnTo>
                  <a:pt x="264319" y="100534"/>
                </a:lnTo>
                <a:lnTo>
                  <a:pt x="162211" y="0"/>
                </a:lnTo>
                <a:close/>
              </a:path>
            </a:pathLst>
          </a:custGeom>
          <a:solidFill>
            <a:schemeClr val="tx1"/>
          </a:solidFill>
          <a:ln w="0" cap="flat">
            <a:noFill/>
            <a:prstDash val="solid"/>
            <a:miter/>
          </a:ln>
        </p:spPr>
        <p:txBody>
          <a:bodyPr rtlCol="0" anchor="ctr"/>
          <a:lstStyle/>
          <a:p>
            <a:endParaRPr lang="nb-NO">
              <a:solidFill>
                <a:schemeClr val="bg2"/>
              </a:solidFill>
            </a:endParaRPr>
          </a:p>
        </p:txBody>
      </p:sp>
      <p:sp>
        <p:nvSpPr>
          <p:cNvPr id="2" name="Tittel 1">
            <a:extLst>
              <a:ext uri="{FF2B5EF4-FFF2-40B4-BE49-F238E27FC236}">
                <a16:creationId xmlns:a16="http://schemas.microsoft.com/office/drawing/2014/main" id="{A5A83E5A-D238-4D4B-372C-BF2E0A89D5A9}"/>
              </a:ext>
            </a:extLst>
          </p:cNvPr>
          <p:cNvSpPr>
            <a:spLocks noGrp="1"/>
          </p:cNvSpPr>
          <p:nvPr>
            <p:ph type="title" hasCustomPrompt="1"/>
          </p:nvPr>
        </p:nvSpPr>
        <p:spPr>
          <a:xfrm>
            <a:off x="838200" y="1897062"/>
            <a:ext cx="6993835" cy="3063875"/>
          </a:xfrm>
        </p:spPr>
        <p:txBody>
          <a:bodyPr anchor="ctr"/>
          <a:lstStyle>
            <a:lvl1pPr>
              <a:defRPr>
                <a:solidFill>
                  <a:schemeClr val="accent1"/>
                </a:solidFill>
              </a:defRPr>
            </a:lvl1pPr>
          </a:lstStyle>
          <a:p>
            <a:r>
              <a:rPr lang="nb-NO" dirty="0" err="1"/>
              <a:t>Skilleside</a:t>
            </a:r>
            <a:r>
              <a:rPr lang="nb-NO" dirty="0"/>
              <a:t> med bilde</a:t>
            </a:r>
          </a:p>
        </p:txBody>
      </p:sp>
    </p:spTree>
    <p:extLst>
      <p:ext uri="{BB962C8B-B14F-4D97-AF65-F5344CB8AC3E}">
        <p14:creationId xmlns:p14="http://schemas.microsoft.com/office/powerpoint/2010/main" val="3073595272"/>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killeside med bilde - lys">
    <p:bg>
      <p:bgRef idx="1001">
        <a:schemeClr val="bg2"/>
      </p:bgRef>
    </p:bg>
    <p:spTree>
      <p:nvGrpSpPr>
        <p:cNvPr id="1" name=""/>
        <p:cNvGrpSpPr/>
        <p:nvPr/>
      </p:nvGrpSpPr>
      <p:grpSpPr>
        <a:xfrm>
          <a:off x="0" y="0"/>
          <a:ext cx="0" cy="0"/>
          <a:chOff x="0" y="0"/>
          <a:chExt cx="0" cy="0"/>
        </a:xfrm>
      </p:grpSpPr>
      <p:sp>
        <p:nvSpPr>
          <p:cNvPr id="7" name="Plassholder for bilde 6">
            <a:extLst>
              <a:ext uri="{FF2B5EF4-FFF2-40B4-BE49-F238E27FC236}">
                <a16:creationId xmlns:a16="http://schemas.microsoft.com/office/drawing/2014/main" id="{53B269BE-2F9C-0272-ABE0-179B84C23BEC}"/>
              </a:ext>
            </a:extLst>
          </p:cNvPr>
          <p:cNvSpPr>
            <a:spLocks noGrp="1"/>
          </p:cNvSpPr>
          <p:nvPr>
            <p:ph type="pic" sz="quarter" idx="14"/>
          </p:nvPr>
        </p:nvSpPr>
        <p:spPr>
          <a:xfrm>
            <a:off x="0" y="0"/>
            <a:ext cx="13368129" cy="6858000"/>
          </a:xfrm>
          <a:custGeom>
            <a:avLst/>
            <a:gdLst>
              <a:gd name="connsiteX0" fmla="*/ 0 w 13368129"/>
              <a:gd name="connsiteY0" fmla="*/ 0 h 6858000"/>
              <a:gd name="connsiteX1" fmla="*/ 12192000 w 13368129"/>
              <a:gd name="connsiteY1" fmla="*/ 0 h 6858000"/>
              <a:gd name="connsiteX2" fmla="*/ 12192000 w 13368129"/>
              <a:gd name="connsiteY2" fmla="*/ 2613991 h 6858000"/>
              <a:gd name="connsiteX3" fmla="*/ 13368129 w 13368129"/>
              <a:gd name="connsiteY3" fmla="*/ 2613991 h 6858000"/>
              <a:gd name="connsiteX4" fmla="*/ 13368129 w 13368129"/>
              <a:gd name="connsiteY4" fmla="*/ 6858000 h 6858000"/>
              <a:gd name="connsiteX5" fmla="*/ 0 w 1336812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68129" h="6858000">
                <a:moveTo>
                  <a:pt x="0" y="0"/>
                </a:moveTo>
                <a:lnTo>
                  <a:pt x="12192000" y="0"/>
                </a:lnTo>
                <a:lnTo>
                  <a:pt x="12192000" y="2613991"/>
                </a:lnTo>
                <a:lnTo>
                  <a:pt x="13368129" y="2613991"/>
                </a:lnTo>
                <a:lnTo>
                  <a:pt x="13368129" y="6858000"/>
                </a:lnTo>
                <a:lnTo>
                  <a:pt x="0" y="6858000"/>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a:noAutofit/>
          </a:bodyPr>
          <a:lstStyle/>
          <a:p>
            <a:endParaRPr lang="nb-NO" dirty="0"/>
          </a:p>
        </p:txBody>
      </p:sp>
      <p:sp>
        <p:nvSpPr>
          <p:cNvPr id="20" name="Plassholder for tekst 19">
            <a:extLst>
              <a:ext uri="{FF2B5EF4-FFF2-40B4-BE49-F238E27FC236}">
                <a16:creationId xmlns:a16="http://schemas.microsoft.com/office/drawing/2014/main" id="{44CCD3FD-6DF3-DA9A-5DBA-51022E76F1C2}"/>
              </a:ext>
            </a:extLst>
          </p:cNvPr>
          <p:cNvSpPr>
            <a:spLocks noGrp="1"/>
          </p:cNvSpPr>
          <p:nvPr>
            <p:ph type="body" sz="quarter" idx="16" hasCustomPrompt="1"/>
          </p:nvPr>
        </p:nvSpPr>
        <p:spPr>
          <a:xfrm>
            <a:off x="0" y="0"/>
            <a:ext cx="12192000" cy="6858000"/>
          </a:xfrm>
          <a:blipFill>
            <a:blip r:embed="rId3" cstate="screen">
              <a:alphaModFix amt="75000"/>
              <a:extLst>
                <a:ext uri="{28A0092B-C50C-407E-A947-70E740481C1C}">
                  <a14:useLocalDpi xmlns:a14="http://schemas.microsoft.com/office/drawing/2010/main"/>
                </a:ext>
              </a:extLst>
            </a:blip>
            <a:stretch>
              <a:fillRect/>
            </a:stretch>
          </a:blipFill>
        </p:spPr>
        <p:txBody>
          <a:bodyPr/>
          <a:lstStyle/>
          <a:p>
            <a:pPr lvl="0"/>
            <a:r>
              <a:rPr lang="nb-NO" dirty="0"/>
              <a:t>   </a:t>
            </a:r>
          </a:p>
        </p:txBody>
      </p:sp>
      <p:sp>
        <p:nvSpPr>
          <p:cNvPr id="6" name="Rektangel 5">
            <a:extLst>
              <a:ext uri="{FF2B5EF4-FFF2-40B4-BE49-F238E27FC236}">
                <a16:creationId xmlns:a16="http://schemas.microsoft.com/office/drawing/2014/main" id="{65642C5B-9D31-E588-7E57-A94BFBF71C1A}"/>
              </a:ext>
            </a:extLst>
          </p:cNvPr>
          <p:cNvSpPr/>
          <p:nvPr userDrawn="1"/>
        </p:nvSpPr>
        <p:spPr>
          <a:xfrm>
            <a:off x="12191999" y="0"/>
            <a:ext cx="1176129" cy="2613991"/>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b-NO" sz="1500" dirty="0">
                <a:solidFill>
                  <a:schemeClr val="bg2"/>
                </a:solidFill>
              </a:rPr>
              <a:t>Høyreklikk på bildet nedenfor og velg «endre bilde»</a:t>
            </a:r>
          </a:p>
          <a:p>
            <a:pPr algn="ctr"/>
            <a:endParaRPr lang="nb-NO" sz="1500" dirty="0">
              <a:solidFill>
                <a:schemeClr val="bg2"/>
              </a:solidFill>
            </a:endParaRPr>
          </a:p>
          <a:p>
            <a:pPr algn="ctr"/>
            <a:r>
              <a:rPr lang="nb-NO" sz="1500" dirty="0">
                <a:solidFill>
                  <a:schemeClr val="bg2"/>
                </a:solidFill>
              </a:rPr>
              <a:t> </a:t>
            </a:r>
          </a:p>
        </p:txBody>
      </p:sp>
      <p:sp>
        <p:nvSpPr>
          <p:cNvPr id="16" name="Grafikk 22">
            <a:extLst>
              <a:ext uri="{FF2B5EF4-FFF2-40B4-BE49-F238E27FC236}">
                <a16:creationId xmlns:a16="http://schemas.microsoft.com/office/drawing/2014/main" id="{579F5657-7595-5149-E602-92A0CD0E9B76}"/>
              </a:ext>
            </a:extLst>
          </p:cNvPr>
          <p:cNvSpPr/>
          <p:nvPr userDrawn="1"/>
        </p:nvSpPr>
        <p:spPr>
          <a:xfrm rot="5400000">
            <a:off x="12647905" y="2068720"/>
            <a:ext cx="264318" cy="214116"/>
          </a:xfrm>
          <a:custGeom>
            <a:avLst/>
            <a:gdLst>
              <a:gd name="connsiteX0" fmla="*/ 162211 w 264318"/>
              <a:gd name="connsiteY0" fmla="*/ 0 h 214116"/>
              <a:gd name="connsiteX1" fmla="*/ 142018 w 264318"/>
              <a:gd name="connsiteY1" fmla="*/ 19900 h 214116"/>
              <a:gd name="connsiteX2" fmla="*/ 214979 w 264318"/>
              <a:gd name="connsiteY2" fmla="*/ 91804 h 214116"/>
              <a:gd name="connsiteX3" fmla="*/ 0 w 264318"/>
              <a:gd name="connsiteY3" fmla="*/ 91804 h 214116"/>
              <a:gd name="connsiteX4" fmla="*/ 0 w 264318"/>
              <a:gd name="connsiteY4" fmla="*/ 119965 h 214116"/>
              <a:gd name="connsiteX5" fmla="*/ 217361 w 264318"/>
              <a:gd name="connsiteY5" fmla="*/ 119965 h 214116"/>
              <a:gd name="connsiteX6" fmla="*/ 142018 w 264318"/>
              <a:gd name="connsiteY6" fmla="*/ 194216 h 214116"/>
              <a:gd name="connsiteX7" fmla="*/ 162211 w 264318"/>
              <a:gd name="connsiteY7" fmla="*/ 214116 h 214116"/>
              <a:gd name="connsiteX8" fmla="*/ 264319 w 264318"/>
              <a:gd name="connsiteY8" fmla="*/ 113582 h 214116"/>
              <a:gd name="connsiteX9" fmla="*/ 264319 w 264318"/>
              <a:gd name="connsiteY9" fmla="*/ 100534 h 214116"/>
              <a:gd name="connsiteX10" fmla="*/ 162211 w 264318"/>
              <a:gd name="connsiteY10" fmla="*/ 0 h 21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318" h="214116">
                <a:moveTo>
                  <a:pt x="162211" y="0"/>
                </a:moveTo>
                <a:lnTo>
                  <a:pt x="142018" y="19900"/>
                </a:lnTo>
                <a:lnTo>
                  <a:pt x="214979" y="91804"/>
                </a:lnTo>
                <a:lnTo>
                  <a:pt x="0" y="91804"/>
                </a:lnTo>
                <a:lnTo>
                  <a:pt x="0" y="119965"/>
                </a:lnTo>
                <a:lnTo>
                  <a:pt x="217361" y="119965"/>
                </a:lnTo>
                <a:lnTo>
                  <a:pt x="142018" y="194216"/>
                </a:lnTo>
                <a:lnTo>
                  <a:pt x="162211" y="214116"/>
                </a:lnTo>
                <a:lnTo>
                  <a:pt x="264319" y="113582"/>
                </a:lnTo>
                <a:lnTo>
                  <a:pt x="264319" y="100534"/>
                </a:lnTo>
                <a:lnTo>
                  <a:pt x="162211" y="0"/>
                </a:lnTo>
                <a:close/>
              </a:path>
            </a:pathLst>
          </a:custGeom>
          <a:solidFill>
            <a:schemeClr val="bg2"/>
          </a:solidFill>
          <a:ln w="0" cap="flat">
            <a:noFill/>
            <a:prstDash val="solid"/>
            <a:miter/>
          </a:ln>
        </p:spPr>
        <p:txBody>
          <a:bodyPr rtlCol="0" anchor="ctr"/>
          <a:lstStyle/>
          <a:p>
            <a:endParaRPr lang="nb-NO">
              <a:solidFill>
                <a:schemeClr val="bg2"/>
              </a:solidFill>
            </a:endParaRPr>
          </a:p>
        </p:txBody>
      </p:sp>
      <p:sp>
        <p:nvSpPr>
          <p:cNvPr id="2" name="Tittel 1">
            <a:extLst>
              <a:ext uri="{FF2B5EF4-FFF2-40B4-BE49-F238E27FC236}">
                <a16:creationId xmlns:a16="http://schemas.microsoft.com/office/drawing/2014/main" id="{A5A83E5A-D238-4D4B-372C-BF2E0A89D5A9}"/>
              </a:ext>
            </a:extLst>
          </p:cNvPr>
          <p:cNvSpPr>
            <a:spLocks noGrp="1"/>
          </p:cNvSpPr>
          <p:nvPr>
            <p:ph type="title" hasCustomPrompt="1"/>
          </p:nvPr>
        </p:nvSpPr>
        <p:spPr>
          <a:xfrm>
            <a:off x="838200" y="1897062"/>
            <a:ext cx="6993835" cy="3063875"/>
          </a:xfrm>
        </p:spPr>
        <p:txBody>
          <a:bodyPr anchor="ctr"/>
          <a:lstStyle>
            <a:lvl1pPr>
              <a:defRPr>
                <a:solidFill>
                  <a:schemeClr val="tx2"/>
                </a:solidFill>
              </a:defRPr>
            </a:lvl1pPr>
          </a:lstStyle>
          <a:p>
            <a:r>
              <a:rPr lang="nb-NO" dirty="0" err="1"/>
              <a:t>Skilleside</a:t>
            </a:r>
            <a:r>
              <a:rPr lang="nb-NO" dirty="0"/>
              <a:t> med bilde</a:t>
            </a:r>
          </a:p>
        </p:txBody>
      </p:sp>
    </p:spTree>
    <p:extLst>
      <p:ext uri="{BB962C8B-B14F-4D97-AF65-F5344CB8AC3E}">
        <p14:creationId xmlns:p14="http://schemas.microsoft.com/office/powerpoint/2010/main" val="2934330334"/>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killeside uten bilde - mørk">
    <p:bg>
      <p:bgRef idx="1001">
        <a:schemeClr val="bg2"/>
      </p:bgRef>
    </p:bg>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99F29673-B14A-E5EC-8C48-03C508B18F27}"/>
              </a:ext>
            </a:extLst>
          </p:cNvPr>
          <p:cNvSpPr>
            <a:spLocks noGrp="1"/>
          </p:cNvSpPr>
          <p:nvPr>
            <p:ph type="pic" sz="quarter" idx="17"/>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p>
            <a:endParaRPr lang="nb-NO"/>
          </a:p>
        </p:txBody>
      </p:sp>
      <p:sp>
        <p:nvSpPr>
          <p:cNvPr id="2" name="Tittel 1">
            <a:extLst>
              <a:ext uri="{FF2B5EF4-FFF2-40B4-BE49-F238E27FC236}">
                <a16:creationId xmlns:a16="http://schemas.microsoft.com/office/drawing/2014/main" id="{A5A83E5A-D238-4D4B-372C-BF2E0A89D5A9}"/>
              </a:ext>
            </a:extLst>
          </p:cNvPr>
          <p:cNvSpPr>
            <a:spLocks noGrp="1"/>
          </p:cNvSpPr>
          <p:nvPr>
            <p:ph type="title" hasCustomPrompt="1"/>
          </p:nvPr>
        </p:nvSpPr>
        <p:spPr>
          <a:xfrm>
            <a:off x="838200" y="1897062"/>
            <a:ext cx="6993835" cy="3063875"/>
          </a:xfrm>
        </p:spPr>
        <p:txBody>
          <a:bodyPr anchor="ctr"/>
          <a:lstStyle>
            <a:lvl1pPr>
              <a:defRPr>
                <a:solidFill>
                  <a:schemeClr val="tx1"/>
                </a:solidFill>
              </a:defRPr>
            </a:lvl1pPr>
          </a:lstStyle>
          <a:p>
            <a:r>
              <a:rPr lang="nb-NO" dirty="0" err="1"/>
              <a:t>Skilleside</a:t>
            </a:r>
            <a:endParaRPr lang="nb-NO" dirty="0"/>
          </a:p>
        </p:txBody>
      </p:sp>
    </p:spTree>
    <p:extLst>
      <p:ext uri="{BB962C8B-B14F-4D97-AF65-F5344CB8AC3E}">
        <p14:creationId xmlns:p14="http://schemas.microsoft.com/office/powerpoint/2010/main" val="3505025243"/>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killeside uten bilde - lys">
    <p:bg>
      <p:bgRef idx="1001">
        <a:schemeClr val="bg2"/>
      </p:bgRef>
    </p:bg>
    <p:spTree>
      <p:nvGrpSpPr>
        <p:cNvPr id="1" name=""/>
        <p:cNvGrpSpPr/>
        <p:nvPr/>
      </p:nvGrpSpPr>
      <p:grpSpPr>
        <a:xfrm>
          <a:off x="0" y="0"/>
          <a:ext cx="0" cy="0"/>
          <a:chOff x="0" y="0"/>
          <a:chExt cx="0" cy="0"/>
        </a:xfrm>
      </p:grpSpPr>
      <p:sp>
        <p:nvSpPr>
          <p:cNvPr id="3" name="Plassholder for bilde 3">
            <a:extLst>
              <a:ext uri="{FF2B5EF4-FFF2-40B4-BE49-F238E27FC236}">
                <a16:creationId xmlns:a16="http://schemas.microsoft.com/office/drawing/2014/main" id="{F6418EC5-FEA2-BA25-6BE8-17788131B66E}"/>
              </a:ext>
            </a:extLst>
          </p:cNvPr>
          <p:cNvSpPr>
            <a:spLocks noGrp="1"/>
          </p:cNvSpPr>
          <p:nvPr>
            <p:ph type="pic" sz="quarter" idx="17"/>
          </p:nvPr>
        </p:nvSpPr>
        <p:spPr>
          <a:xfrm>
            <a:off x="0" y="0"/>
            <a:ext cx="12192000" cy="6858000"/>
          </a:xfrm>
          <a:blipFill>
            <a:blip r:embed="rId2" cstate="screen">
              <a:extLst>
                <a:ext uri="{28A0092B-C50C-407E-A947-70E740481C1C}">
                  <a14:useLocalDpi xmlns:a14="http://schemas.microsoft.com/office/drawing/2010/main"/>
                </a:ext>
              </a:extLst>
            </a:blip>
            <a:stretch>
              <a:fillRect/>
            </a:stretch>
          </a:blipFill>
        </p:spPr>
        <p:txBody>
          <a:bodyPr/>
          <a:lstStyle/>
          <a:p>
            <a:endParaRPr lang="nb-NO"/>
          </a:p>
        </p:txBody>
      </p:sp>
      <p:sp>
        <p:nvSpPr>
          <p:cNvPr id="2" name="Tittel 1">
            <a:extLst>
              <a:ext uri="{FF2B5EF4-FFF2-40B4-BE49-F238E27FC236}">
                <a16:creationId xmlns:a16="http://schemas.microsoft.com/office/drawing/2014/main" id="{A5A83E5A-D238-4D4B-372C-BF2E0A89D5A9}"/>
              </a:ext>
            </a:extLst>
          </p:cNvPr>
          <p:cNvSpPr>
            <a:spLocks noGrp="1"/>
          </p:cNvSpPr>
          <p:nvPr>
            <p:ph type="title" hasCustomPrompt="1"/>
          </p:nvPr>
        </p:nvSpPr>
        <p:spPr>
          <a:xfrm>
            <a:off x="838200" y="1897062"/>
            <a:ext cx="6993835" cy="3063875"/>
          </a:xfrm>
        </p:spPr>
        <p:txBody>
          <a:bodyPr anchor="ctr"/>
          <a:lstStyle>
            <a:lvl1pPr>
              <a:defRPr>
                <a:solidFill>
                  <a:schemeClr val="tx2"/>
                </a:solidFill>
              </a:defRPr>
            </a:lvl1pPr>
          </a:lstStyle>
          <a:p>
            <a:r>
              <a:rPr lang="nb-NO" dirty="0" err="1"/>
              <a:t>Skilleside</a:t>
            </a:r>
            <a:endParaRPr lang="nb-NO" dirty="0"/>
          </a:p>
        </p:txBody>
      </p:sp>
    </p:spTree>
    <p:extLst>
      <p:ext uri="{BB962C8B-B14F-4D97-AF65-F5344CB8AC3E}">
        <p14:creationId xmlns:p14="http://schemas.microsoft.com/office/powerpoint/2010/main" val="1074340728"/>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ogoform">
    <p:spTree>
      <p:nvGrpSpPr>
        <p:cNvPr id="1" name=""/>
        <p:cNvGrpSpPr/>
        <p:nvPr/>
      </p:nvGrpSpPr>
      <p:grpSpPr>
        <a:xfrm>
          <a:off x="0" y="0"/>
          <a:ext cx="0" cy="0"/>
          <a:chOff x="0" y="0"/>
          <a:chExt cx="0" cy="0"/>
        </a:xfrm>
      </p:grpSpPr>
      <p:sp>
        <p:nvSpPr>
          <p:cNvPr id="72" name="Undertittel 2">
            <a:extLst>
              <a:ext uri="{FF2B5EF4-FFF2-40B4-BE49-F238E27FC236}">
                <a16:creationId xmlns:a16="http://schemas.microsoft.com/office/drawing/2014/main" id="{171F0809-A62A-4CBB-AC37-3AD217F060D1}"/>
              </a:ext>
            </a:extLst>
          </p:cNvPr>
          <p:cNvSpPr txBox="1">
            <a:spLocks/>
          </p:cNvSpPr>
          <p:nvPr/>
        </p:nvSpPr>
        <p:spPr>
          <a:xfrm>
            <a:off x="508761" y="947786"/>
            <a:ext cx="2687663" cy="118316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nb-NO" dirty="0"/>
              <a:t>Hent logoform fra dette lysbildet</a:t>
            </a:r>
          </a:p>
        </p:txBody>
      </p:sp>
      <p:sp>
        <p:nvSpPr>
          <p:cNvPr id="2" name="Friform 1">
            <a:extLst>
              <a:ext uri="{FF2B5EF4-FFF2-40B4-BE49-F238E27FC236}">
                <a16:creationId xmlns:a16="http://schemas.microsoft.com/office/drawing/2014/main" id="{7BE42E54-A5D5-560D-3D38-11F92A17E4E7}"/>
              </a:ext>
            </a:extLst>
          </p:cNvPr>
          <p:cNvSpPr/>
          <p:nvPr userDrawn="1"/>
        </p:nvSpPr>
        <p:spPr>
          <a:xfrm>
            <a:off x="5388738" y="1"/>
            <a:ext cx="6803263" cy="6858000"/>
          </a:xfrm>
          <a:custGeom>
            <a:avLst/>
            <a:gdLst>
              <a:gd name="connsiteX0" fmla="*/ 2183907 w 6826757"/>
              <a:gd name="connsiteY0" fmla="*/ 0 h 6881683"/>
              <a:gd name="connsiteX1" fmla="*/ 6826757 w 6826757"/>
              <a:gd name="connsiteY1" fmla="*/ 0 h 6881683"/>
              <a:gd name="connsiteX2" fmla="*/ 6826757 w 6826757"/>
              <a:gd name="connsiteY2" fmla="*/ 4680021 h 6881683"/>
              <a:gd name="connsiteX3" fmla="*/ 4642850 w 6826757"/>
              <a:gd name="connsiteY3" fmla="*/ 4680021 h 6881683"/>
              <a:gd name="connsiteX4" fmla="*/ 4642850 w 6826757"/>
              <a:gd name="connsiteY4" fmla="*/ 6881683 h 6881683"/>
              <a:gd name="connsiteX5" fmla="*/ 0 w 6826757"/>
              <a:gd name="connsiteY5" fmla="*/ 6881683 h 6881683"/>
              <a:gd name="connsiteX6" fmla="*/ 0 w 6826757"/>
              <a:gd name="connsiteY6" fmla="*/ 2201662 h 6881683"/>
              <a:gd name="connsiteX7" fmla="*/ 2183907 w 6826757"/>
              <a:gd name="connsiteY7" fmla="*/ 2201662 h 688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26757" h="6881683">
                <a:moveTo>
                  <a:pt x="2183907" y="0"/>
                </a:moveTo>
                <a:lnTo>
                  <a:pt x="6826757" y="0"/>
                </a:lnTo>
                <a:lnTo>
                  <a:pt x="6826757" y="4680021"/>
                </a:lnTo>
                <a:lnTo>
                  <a:pt x="4642850" y="4680021"/>
                </a:lnTo>
                <a:lnTo>
                  <a:pt x="4642850" y="6881683"/>
                </a:lnTo>
                <a:lnTo>
                  <a:pt x="0" y="6881683"/>
                </a:lnTo>
                <a:lnTo>
                  <a:pt x="0" y="2201662"/>
                </a:lnTo>
                <a:lnTo>
                  <a:pt x="2183907" y="2201662"/>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313872632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rukerguide">
    <p:bg>
      <p:bgPr>
        <a:solidFill>
          <a:schemeClr val="bg1"/>
        </a:solidFill>
        <a:effectLst/>
      </p:bgPr>
    </p:bg>
    <p:spTree>
      <p:nvGrpSpPr>
        <p:cNvPr id="1" name=""/>
        <p:cNvGrpSpPr/>
        <p:nvPr/>
      </p:nvGrpSpPr>
      <p:grpSpPr>
        <a:xfrm>
          <a:off x="0" y="0"/>
          <a:ext cx="0" cy="0"/>
          <a:chOff x="0" y="0"/>
          <a:chExt cx="0" cy="0"/>
        </a:xfrm>
      </p:grpSpPr>
      <p:sp>
        <p:nvSpPr>
          <p:cNvPr id="4" name="Plassholder for tekst 2">
            <a:extLst>
              <a:ext uri="{FF2B5EF4-FFF2-40B4-BE49-F238E27FC236}">
                <a16:creationId xmlns:a16="http://schemas.microsoft.com/office/drawing/2014/main" id="{B98634BD-D65E-60A9-3FCD-1DE07A281A6D}"/>
              </a:ext>
            </a:extLst>
          </p:cNvPr>
          <p:cNvSpPr txBox="1">
            <a:spLocks/>
          </p:cNvSpPr>
          <p:nvPr userDrawn="1"/>
        </p:nvSpPr>
        <p:spPr>
          <a:xfrm>
            <a:off x="477228" y="1965347"/>
            <a:ext cx="3307593" cy="2492092"/>
          </a:xfrm>
          <a:prstGeom prst="rect">
            <a:avLst/>
          </a:prstGeom>
        </p:spPr>
        <p:txBody>
          <a:bodyPr anchor="t"/>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68288" indent="-263525" algn="l" defTabSz="914400" rtl="0" eaLnBrk="1" latinLnBrk="0" hangingPunct="1">
              <a:lnSpc>
                <a:spcPct val="90000"/>
              </a:lnSpc>
              <a:spcBef>
                <a:spcPts val="500"/>
              </a:spcBef>
              <a:buFont typeface="Arial" panose="020B0604020202020204" pitchFamily="34" charset="0"/>
              <a:buChar char="•"/>
              <a:tabLst/>
              <a:defRPr sz="1500" kern="1200">
                <a:solidFill>
                  <a:schemeClr val="tx1"/>
                </a:solidFill>
                <a:latin typeface="+mn-lt"/>
                <a:ea typeface="+mn-ea"/>
                <a:cs typeface="+mn-cs"/>
              </a:defRPr>
            </a:lvl2pPr>
            <a:lvl3pPr marL="4763" indent="0" algn="l" defTabSz="914400" rtl="0" eaLnBrk="1" latinLnBrk="0" hangingPunct="1">
              <a:lnSpc>
                <a:spcPct val="90000"/>
              </a:lnSpc>
              <a:spcBef>
                <a:spcPts val="500"/>
              </a:spcBef>
              <a:buFont typeface="Arial" panose="020B0604020202020204" pitchFamily="34" charset="0"/>
              <a:buNone/>
              <a:tabLst/>
              <a:defRPr sz="1800" b="1" i="0" kern="1200">
                <a:solidFill>
                  <a:schemeClr val="tx1"/>
                </a:solidFill>
                <a:latin typeface="Franklin Gothic Demi" panose="020B0603020102020204" pitchFamily="34" charset="0"/>
                <a:ea typeface="+mn-ea"/>
                <a:cs typeface="+mn-cs"/>
              </a:defRPr>
            </a:lvl3pPr>
            <a:lvl4pPr marL="290513" indent="-285750" algn="l" defTabSz="914400" rtl="0" eaLnBrk="1" latinLnBrk="0" hangingPunct="1">
              <a:lnSpc>
                <a:spcPct val="110000"/>
              </a:lnSpc>
              <a:spcBef>
                <a:spcPts val="500"/>
              </a:spcBef>
              <a:spcAft>
                <a:spcPts val="500"/>
              </a:spcAft>
              <a:buFontTx/>
              <a:buBlip>
                <a:blip r:embed="rId2">
                  <a:extLst>
                    <a:ext uri="{96DAC541-7B7A-43D3-8B79-37D633B846F1}">
                      <asvg:svgBlip xmlns:asvg="http://schemas.microsoft.com/office/drawing/2016/SVG/main" r:embed="rId3"/>
                    </a:ext>
                  </a:extLst>
                </a:blip>
              </a:buBlip>
              <a:tabLst/>
              <a:defRPr sz="1800" kern="1200">
                <a:solidFill>
                  <a:schemeClr val="tx1"/>
                </a:solidFill>
                <a:latin typeface="+mn-lt"/>
                <a:ea typeface="+mn-ea"/>
                <a:cs typeface="+mn-cs"/>
              </a:defRPr>
            </a:lvl4pPr>
            <a:lvl5pPr marL="4763" indent="0" algn="l" defTabSz="914400" rtl="0" eaLnBrk="1" latinLnBrk="0" hangingPunct="1">
              <a:lnSpc>
                <a:spcPct val="90000"/>
              </a:lnSpc>
              <a:spcBef>
                <a:spcPts val="500"/>
              </a:spcBef>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476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7pPr>
            <a:lvl8pPr marL="476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nb-NO" sz="1500" dirty="0"/>
              <a:t>Tekststiler</a:t>
            </a:r>
          </a:p>
          <a:p>
            <a:r>
              <a:rPr lang="nb-NO" sz="1100" dirty="0"/>
              <a:t>Sett markøren på teksten du vil </a:t>
            </a:r>
            <a:br>
              <a:rPr lang="nb-NO" sz="1100" dirty="0"/>
            </a:br>
            <a:r>
              <a:rPr lang="nb-NO" sz="1100" dirty="0"/>
              <a:t>endre: Bruk knappen for </a:t>
            </a:r>
            <a:r>
              <a:rPr lang="nb-NO" sz="1100" b="0" dirty="0">
                <a:solidFill>
                  <a:schemeClr val="accent2"/>
                </a:solidFill>
              </a:rPr>
              <a:t>Øk innrykk </a:t>
            </a:r>
            <a:br>
              <a:rPr lang="nb-NO" sz="1100" b="1" dirty="0"/>
            </a:br>
            <a:r>
              <a:rPr lang="nb-NO" sz="1100" dirty="0"/>
              <a:t>og </a:t>
            </a:r>
            <a:r>
              <a:rPr lang="nb-NO" sz="1100" b="0" dirty="0">
                <a:solidFill>
                  <a:schemeClr val="accent2"/>
                </a:solidFill>
              </a:rPr>
              <a:t>Reduser innrykk </a:t>
            </a:r>
            <a:r>
              <a:rPr lang="nb-NO" sz="1100" dirty="0"/>
              <a:t>i </a:t>
            </a:r>
            <a:r>
              <a:rPr lang="nb-NO" sz="1100" b="0" dirty="0">
                <a:solidFill>
                  <a:schemeClr val="accent2"/>
                </a:solidFill>
              </a:rPr>
              <a:t>Hjem</a:t>
            </a:r>
            <a:r>
              <a:rPr lang="nb-NO" sz="1100" dirty="0"/>
              <a:t>-fanen i menyen til </a:t>
            </a:r>
            <a:br>
              <a:rPr lang="nb-NO" sz="1100" dirty="0"/>
            </a:br>
            <a:r>
              <a:rPr lang="nb-NO" sz="1100" dirty="0"/>
              <a:t>å hoppe mellom skriftnivåer som punkttekst, underoverskrift, punktskrift med pil og ingress. </a:t>
            </a:r>
          </a:p>
          <a:p>
            <a:r>
              <a:rPr lang="nb-NO" sz="1100" dirty="0"/>
              <a:t>Klikk på </a:t>
            </a:r>
            <a:r>
              <a:rPr lang="nb-NO" sz="1100" b="0" dirty="0">
                <a:solidFill>
                  <a:schemeClr val="accent2"/>
                </a:solidFill>
              </a:rPr>
              <a:t>ENTER</a:t>
            </a:r>
            <a:r>
              <a:rPr lang="nb-NO" sz="1100" dirty="0"/>
              <a:t> og gjenta prosessen for å få flere skrift-stiler i en tekstboks.</a:t>
            </a:r>
          </a:p>
        </p:txBody>
      </p:sp>
      <p:sp>
        <p:nvSpPr>
          <p:cNvPr id="2" name="Avrundet rektangel 1">
            <a:extLst>
              <a:ext uri="{FF2B5EF4-FFF2-40B4-BE49-F238E27FC236}">
                <a16:creationId xmlns:a16="http://schemas.microsoft.com/office/drawing/2014/main" id="{901A7B4A-DA98-BEAF-FCC8-537B5AE13A51}"/>
              </a:ext>
            </a:extLst>
          </p:cNvPr>
          <p:cNvSpPr/>
          <p:nvPr userDrawn="1"/>
        </p:nvSpPr>
        <p:spPr>
          <a:xfrm>
            <a:off x="387288" y="1781694"/>
            <a:ext cx="3509207" cy="2229372"/>
          </a:xfrm>
          <a:prstGeom prst="roundRect">
            <a:avLst>
              <a:gd name="adj" fmla="val 733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ittel 1">
            <a:extLst>
              <a:ext uri="{FF2B5EF4-FFF2-40B4-BE49-F238E27FC236}">
                <a16:creationId xmlns:a16="http://schemas.microsoft.com/office/drawing/2014/main" id="{8AC7BD2F-DF74-5322-B5AC-6219030D3D28}"/>
              </a:ext>
            </a:extLst>
          </p:cNvPr>
          <p:cNvSpPr txBox="1">
            <a:spLocks/>
          </p:cNvSpPr>
          <p:nvPr userDrawn="1"/>
        </p:nvSpPr>
        <p:spPr>
          <a:xfrm>
            <a:off x="371518" y="354138"/>
            <a:ext cx="7540983" cy="588530"/>
          </a:xfrm>
          <a:prstGeom prst="rect">
            <a:avLst/>
          </a:prstGeom>
        </p:spPr>
        <p:txBody>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nb-NO" dirty="0"/>
              <a:t>Brukerguide</a:t>
            </a:r>
          </a:p>
        </p:txBody>
      </p:sp>
      <p:pic>
        <p:nvPicPr>
          <p:cNvPr id="5" name="Bilde 4">
            <a:extLst>
              <a:ext uri="{FF2B5EF4-FFF2-40B4-BE49-F238E27FC236}">
                <a16:creationId xmlns:a16="http://schemas.microsoft.com/office/drawing/2014/main" id="{BE4D6209-9D23-2793-3B85-1A88017A692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076891" y="2379313"/>
            <a:ext cx="583556" cy="308294"/>
          </a:xfrm>
          <a:prstGeom prst="rect">
            <a:avLst/>
          </a:prstGeom>
        </p:spPr>
      </p:pic>
      <p:sp>
        <p:nvSpPr>
          <p:cNvPr id="6" name="Avrundet rektangel 5">
            <a:extLst>
              <a:ext uri="{FF2B5EF4-FFF2-40B4-BE49-F238E27FC236}">
                <a16:creationId xmlns:a16="http://schemas.microsoft.com/office/drawing/2014/main" id="{F8559AA5-4488-6698-EB7E-AD85300932CA}"/>
              </a:ext>
            </a:extLst>
          </p:cNvPr>
          <p:cNvSpPr/>
          <p:nvPr userDrawn="1"/>
        </p:nvSpPr>
        <p:spPr>
          <a:xfrm>
            <a:off x="4088721" y="1781694"/>
            <a:ext cx="3234163" cy="4527031"/>
          </a:xfrm>
          <a:prstGeom prst="roundRect">
            <a:avLst>
              <a:gd name="adj" fmla="val 580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7" name="Plassholder for tekst 2">
            <a:extLst>
              <a:ext uri="{FF2B5EF4-FFF2-40B4-BE49-F238E27FC236}">
                <a16:creationId xmlns:a16="http://schemas.microsoft.com/office/drawing/2014/main" id="{2B4CE2BF-B25F-1CF6-91E4-836141EB05BD}"/>
              </a:ext>
            </a:extLst>
          </p:cNvPr>
          <p:cNvSpPr txBox="1">
            <a:spLocks/>
          </p:cNvSpPr>
          <p:nvPr userDrawn="1"/>
        </p:nvSpPr>
        <p:spPr>
          <a:xfrm>
            <a:off x="4178662" y="1965347"/>
            <a:ext cx="2293497" cy="4200971"/>
          </a:xfrm>
          <a:prstGeom prst="rect">
            <a:avLst/>
          </a:prstGeom>
        </p:spPr>
        <p:txBody>
          <a:bodyPr anchor="t"/>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68288" indent="-263525" algn="l" defTabSz="914400" rtl="0" eaLnBrk="1" latinLnBrk="0" hangingPunct="1">
              <a:lnSpc>
                <a:spcPct val="90000"/>
              </a:lnSpc>
              <a:spcBef>
                <a:spcPts val="500"/>
              </a:spcBef>
              <a:buFont typeface="Arial" panose="020B0604020202020204" pitchFamily="34" charset="0"/>
              <a:buChar char="•"/>
              <a:tabLst/>
              <a:defRPr sz="1500" kern="1200">
                <a:solidFill>
                  <a:schemeClr val="tx1"/>
                </a:solidFill>
                <a:latin typeface="+mn-lt"/>
                <a:ea typeface="+mn-ea"/>
                <a:cs typeface="+mn-cs"/>
              </a:defRPr>
            </a:lvl2pPr>
            <a:lvl3pPr marL="4763" indent="0" algn="l" defTabSz="914400" rtl="0" eaLnBrk="1" latinLnBrk="0" hangingPunct="1">
              <a:lnSpc>
                <a:spcPct val="90000"/>
              </a:lnSpc>
              <a:spcBef>
                <a:spcPts val="500"/>
              </a:spcBef>
              <a:buFont typeface="Arial" panose="020B0604020202020204" pitchFamily="34" charset="0"/>
              <a:buNone/>
              <a:tabLst/>
              <a:defRPr sz="1800" b="1" i="0" kern="1200">
                <a:solidFill>
                  <a:schemeClr val="tx1"/>
                </a:solidFill>
                <a:latin typeface="Franklin Gothic Demi" panose="020B0603020102020204" pitchFamily="34" charset="0"/>
                <a:ea typeface="+mn-ea"/>
                <a:cs typeface="+mn-cs"/>
              </a:defRPr>
            </a:lvl3pPr>
            <a:lvl4pPr marL="290513" indent="-285750" algn="l" defTabSz="914400" rtl="0" eaLnBrk="1" latinLnBrk="0" hangingPunct="1">
              <a:lnSpc>
                <a:spcPct val="110000"/>
              </a:lnSpc>
              <a:spcBef>
                <a:spcPts val="500"/>
              </a:spcBef>
              <a:spcAft>
                <a:spcPts val="500"/>
              </a:spcAft>
              <a:buFontTx/>
              <a:buBlip>
                <a:blip r:embed="rId2">
                  <a:extLst>
                    <a:ext uri="{96DAC541-7B7A-43D3-8B79-37D633B846F1}">
                      <asvg:svgBlip xmlns:asvg="http://schemas.microsoft.com/office/drawing/2016/SVG/main" r:embed="rId3"/>
                    </a:ext>
                  </a:extLst>
                </a:blip>
              </a:buBlip>
              <a:tabLst/>
              <a:defRPr sz="1800" kern="1200">
                <a:solidFill>
                  <a:schemeClr val="tx1"/>
                </a:solidFill>
                <a:latin typeface="+mn-lt"/>
                <a:ea typeface="+mn-ea"/>
                <a:cs typeface="+mn-cs"/>
              </a:defRPr>
            </a:lvl4pPr>
            <a:lvl5pPr marL="4763" indent="0" algn="l" defTabSz="914400" rtl="0" eaLnBrk="1" latinLnBrk="0" hangingPunct="1">
              <a:lnSpc>
                <a:spcPct val="90000"/>
              </a:lnSpc>
              <a:spcBef>
                <a:spcPts val="500"/>
              </a:spcBef>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476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7pPr>
            <a:lvl8pPr marL="476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nb-NO" sz="1500" dirty="0"/>
              <a:t>Lysbilder og oppsett</a:t>
            </a:r>
          </a:p>
          <a:p>
            <a:r>
              <a:rPr lang="nb-NO" sz="1100" b="1" dirty="0">
                <a:solidFill>
                  <a:schemeClr val="tx1"/>
                </a:solidFill>
                <a:latin typeface="+mj-lt"/>
              </a:rPr>
              <a:t>Nye lysbilder</a:t>
            </a:r>
            <a:br>
              <a:rPr lang="nb-NO" sz="1100" dirty="0"/>
            </a:br>
            <a:r>
              <a:rPr lang="nb-NO" sz="1100" dirty="0"/>
              <a:t>For å legge til nye lysbilder, så kan du klikke på pilen ved siden av</a:t>
            </a:r>
            <a:r>
              <a:rPr lang="nb-NO" sz="1100" b="0" dirty="0">
                <a:solidFill>
                  <a:schemeClr val="accent5"/>
                </a:solidFill>
              </a:rPr>
              <a:t> </a:t>
            </a:r>
            <a:r>
              <a:rPr lang="nb-NO" sz="1100" b="0" dirty="0">
                <a:solidFill>
                  <a:schemeClr val="accent2"/>
                </a:solidFill>
              </a:rPr>
              <a:t>Nytt lysbilde </a:t>
            </a:r>
            <a:r>
              <a:rPr lang="nb-NO" sz="1100" dirty="0"/>
              <a:t>i </a:t>
            </a:r>
            <a:r>
              <a:rPr lang="nb-NO" sz="1100" b="0" dirty="0">
                <a:solidFill>
                  <a:schemeClr val="accent2"/>
                </a:solidFill>
              </a:rPr>
              <a:t>Hjem</a:t>
            </a:r>
            <a:r>
              <a:rPr lang="nb-NO" sz="1100" dirty="0"/>
              <a:t>-fanen i menyen. Her kan du velge ønsket lysbilde-design. </a:t>
            </a:r>
            <a:br>
              <a:rPr lang="nb-NO" sz="1100" dirty="0"/>
            </a:br>
            <a:br>
              <a:rPr lang="nb-NO" sz="1100" dirty="0"/>
            </a:br>
            <a:r>
              <a:rPr lang="nb-NO" sz="1100" b="1" dirty="0">
                <a:latin typeface="+mj-lt"/>
              </a:rPr>
              <a:t>Endre lysbilde</a:t>
            </a:r>
            <a:br>
              <a:rPr lang="nb-NO" sz="1100" dirty="0"/>
            </a:br>
            <a:r>
              <a:rPr lang="nb-NO" sz="1100" dirty="0"/>
              <a:t>Velg lysbildet du ønsker å </a:t>
            </a:r>
            <a:br>
              <a:rPr lang="nb-NO" sz="1100" dirty="0"/>
            </a:br>
            <a:r>
              <a:rPr lang="nb-NO" sz="1100" dirty="0"/>
              <a:t>endre. Klikk deretter på </a:t>
            </a:r>
            <a:br>
              <a:rPr lang="nb-NO" sz="1100" dirty="0"/>
            </a:br>
            <a:r>
              <a:rPr lang="nb-NO" sz="1100" dirty="0"/>
              <a:t>pilen ved siden av </a:t>
            </a:r>
            <a:r>
              <a:rPr lang="nb-NO" sz="1100" b="0" dirty="0">
                <a:solidFill>
                  <a:schemeClr val="accent2"/>
                </a:solidFill>
              </a:rPr>
              <a:t>Oppsett</a:t>
            </a:r>
            <a:r>
              <a:rPr lang="nb-NO" sz="1100" dirty="0"/>
              <a:t> </a:t>
            </a:r>
            <a:br>
              <a:rPr lang="nb-NO" sz="1100" dirty="0"/>
            </a:br>
            <a:r>
              <a:rPr lang="nb-NO" sz="1100" dirty="0"/>
              <a:t>i Hjem-fanen i menyen.</a:t>
            </a:r>
          </a:p>
          <a:p>
            <a:r>
              <a:rPr lang="nb-NO" sz="1100" b="1" dirty="0">
                <a:latin typeface="+mj-lt"/>
              </a:rPr>
              <a:t>Tilbakestille lysbildet</a:t>
            </a:r>
            <a:br>
              <a:rPr lang="nb-NO" sz="1100" dirty="0"/>
            </a:br>
            <a:r>
              <a:rPr lang="nb-NO" sz="1100" dirty="0"/>
              <a:t>Velg lysbildet du ønsker</a:t>
            </a:r>
            <a:br>
              <a:rPr lang="nb-NO" sz="1100" dirty="0"/>
            </a:br>
            <a:r>
              <a:rPr lang="nb-NO" sz="1100" dirty="0"/>
              <a:t>å tilbakestille. Klikk deretter</a:t>
            </a:r>
            <a:br>
              <a:rPr lang="nb-NO" sz="1100" dirty="0"/>
            </a:br>
            <a:r>
              <a:rPr lang="nb-NO" sz="1100" dirty="0"/>
              <a:t>på knappen </a:t>
            </a:r>
            <a:r>
              <a:rPr lang="nb-NO" sz="1100" b="0" dirty="0">
                <a:solidFill>
                  <a:schemeClr val="accent2"/>
                </a:solidFill>
              </a:rPr>
              <a:t>Tilbakestill</a:t>
            </a:r>
            <a:r>
              <a:rPr lang="nb-NO" sz="1100" dirty="0"/>
              <a:t> for </a:t>
            </a:r>
            <a:br>
              <a:rPr lang="nb-NO" sz="1100" dirty="0"/>
            </a:br>
            <a:r>
              <a:rPr lang="nb-NO" sz="1100" dirty="0"/>
              <a:t>å nullstille oppsettet. </a:t>
            </a:r>
          </a:p>
        </p:txBody>
      </p:sp>
      <p:pic>
        <p:nvPicPr>
          <p:cNvPr id="8" name="Bilde 7">
            <a:extLst>
              <a:ext uri="{FF2B5EF4-FFF2-40B4-BE49-F238E27FC236}">
                <a16:creationId xmlns:a16="http://schemas.microsoft.com/office/drawing/2014/main" id="{98266ACA-46F5-34F4-E1F7-923E5E89A3EA}"/>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6498245" y="2460671"/>
            <a:ext cx="597933" cy="736738"/>
          </a:xfrm>
          <a:prstGeom prst="rect">
            <a:avLst/>
          </a:prstGeom>
        </p:spPr>
      </p:pic>
      <p:pic>
        <p:nvPicPr>
          <p:cNvPr id="9" name="Bilde 8">
            <a:extLst>
              <a:ext uri="{FF2B5EF4-FFF2-40B4-BE49-F238E27FC236}">
                <a16:creationId xmlns:a16="http://schemas.microsoft.com/office/drawing/2014/main" id="{824B8A54-B011-9CFB-99DE-C6FC4C24D1B3}"/>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6106871" y="4109772"/>
            <a:ext cx="989307" cy="267694"/>
          </a:xfrm>
          <a:prstGeom prst="rect">
            <a:avLst/>
          </a:prstGeom>
        </p:spPr>
      </p:pic>
      <p:pic>
        <p:nvPicPr>
          <p:cNvPr id="10" name="Bilde 9">
            <a:extLst>
              <a:ext uri="{FF2B5EF4-FFF2-40B4-BE49-F238E27FC236}">
                <a16:creationId xmlns:a16="http://schemas.microsoft.com/office/drawing/2014/main" id="{02AF34C5-6722-BC92-D10B-7496C8F35FC6}"/>
              </a:ext>
            </a:extLst>
          </p:cNvPr>
          <p:cNvPicPr>
            <a:picLocks noChangeAspect="1"/>
          </p:cNvPicPr>
          <p:nvPr userDrawn="1"/>
        </p:nvPicPr>
        <p:blipFill>
          <a:blip r:embed="rId7" cstate="screen">
            <a:extLst>
              <a:ext uri="{28A0092B-C50C-407E-A947-70E740481C1C}">
                <a14:useLocalDpi xmlns:a14="http://schemas.microsoft.com/office/drawing/2010/main"/>
              </a:ext>
            </a:extLst>
          </a:blip>
          <a:srcRect/>
          <a:stretch/>
        </p:blipFill>
        <p:spPr>
          <a:xfrm>
            <a:off x="6142882" y="5079112"/>
            <a:ext cx="906413" cy="250045"/>
          </a:xfrm>
          <a:prstGeom prst="rect">
            <a:avLst/>
          </a:prstGeom>
        </p:spPr>
      </p:pic>
      <p:sp>
        <p:nvSpPr>
          <p:cNvPr id="11" name="Avrundet rektangel 10">
            <a:extLst>
              <a:ext uri="{FF2B5EF4-FFF2-40B4-BE49-F238E27FC236}">
                <a16:creationId xmlns:a16="http://schemas.microsoft.com/office/drawing/2014/main" id="{F248864C-D52B-CFB4-8C83-3DB9B1EA3907}"/>
              </a:ext>
            </a:extLst>
          </p:cNvPr>
          <p:cNvSpPr/>
          <p:nvPr userDrawn="1"/>
        </p:nvSpPr>
        <p:spPr>
          <a:xfrm>
            <a:off x="7515110" y="4837476"/>
            <a:ext cx="2750759" cy="1471249"/>
          </a:xfrm>
          <a:prstGeom prst="roundRect">
            <a:avLst>
              <a:gd name="adj" fmla="val 733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tekst 2">
            <a:extLst>
              <a:ext uri="{FF2B5EF4-FFF2-40B4-BE49-F238E27FC236}">
                <a16:creationId xmlns:a16="http://schemas.microsoft.com/office/drawing/2014/main" id="{5214D347-AFB7-AF7E-D80B-36431B528E78}"/>
              </a:ext>
            </a:extLst>
          </p:cNvPr>
          <p:cNvSpPr txBox="1">
            <a:spLocks/>
          </p:cNvSpPr>
          <p:nvPr userDrawn="1"/>
        </p:nvSpPr>
        <p:spPr>
          <a:xfrm>
            <a:off x="7605051" y="5021130"/>
            <a:ext cx="2660818" cy="1142977"/>
          </a:xfrm>
          <a:prstGeom prst="rect">
            <a:avLst/>
          </a:prstGeom>
        </p:spPr>
        <p:txBody>
          <a:bodyPr anchor="t"/>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68288" indent="-263525" algn="l" defTabSz="914400" rtl="0" eaLnBrk="1" latinLnBrk="0" hangingPunct="1">
              <a:lnSpc>
                <a:spcPct val="90000"/>
              </a:lnSpc>
              <a:spcBef>
                <a:spcPts val="500"/>
              </a:spcBef>
              <a:buFont typeface="Arial" panose="020B0604020202020204" pitchFamily="34" charset="0"/>
              <a:buChar char="•"/>
              <a:tabLst/>
              <a:defRPr sz="1500" kern="1200">
                <a:solidFill>
                  <a:schemeClr val="tx1"/>
                </a:solidFill>
                <a:latin typeface="+mn-lt"/>
                <a:ea typeface="+mn-ea"/>
                <a:cs typeface="+mn-cs"/>
              </a:defRPr>
            </a:lvl2pPr>
            <a:lvl3pPr marL="4763" indent="0" algn="l" defTabSz="914400" rtl="0" eaLnBrk="1" latinLnBrk="0" hangingPunct="1">
              <a:lnSpc>
                <a:spcPct val="90000"/>
              </a:lnSpc>
              <a:spcBef>
                <a:spcPts val="500"/>
              </a:spcBef>
              <a:buFont typeface="Arial" panose="020B0604020202020204" pitchFamily="34" charset="0"/>
              <a:buNone/>
              <a:tabLst/>
              <a:defRPr sz="1800" b="1" i="0" kern="1200">
                <a:solidFill>
                  <a:schemeClr val="tx1"/>
                </a:solidFill>
                <a:latin typeface="Franklin Gothic Demi" panose="020B0603020102020204" pitchFamily="34" charset="0"/>
                <a:ea typeface="+mn-ea"/>
                <a:cs typeface="+mn-cs"/>
              </a:defRPr>
            </a:lvl3pPr>
            <a:lvl4pPr marL="290513" indent="-285750" algn="l" defTabSz="914400" rtl="0" eaLnBrk="1" latinLnBrk="0" hangingPunct="1">
              <a:lnSpc>
                <a:spcPct val="110000"/>
              </a:lnSpc>
              <a:spcBef>
                <a:spcPts val="500"/>
              </a:spcBef>
              <a:spcAft>
                <a:spcPts val="500"/>
              </a:spcAft>
              <a:buFontTx/>
              <a:buBlip>
                <a:blip r:embed="rId2">
                  <a:extLst>
                    <a:ext uri="{96DAC541-7B7A-43D3-8B79-37D633B846F1}">
                      <asvg:svgBlip xmlns:asvg="http://schemas.microsoft.com/office/drawing/2016/SVG/main" r:embed="rId3"/>
                    </a:ext>
                  </a:extLst>
                </a:blip>
              </a:buBlip>
              <a:tabLst/>
              <a:defRPr sz="1800" kern="1200">
                <a:solidFill>
                  <a:schemeClr val="tx1"/>
                </a:solidFill>
                <a:latin typeface="+mn-lt"/>
                <a:ea typeface="+mn-ea"/>
                <a:cs typeface="+mn-cs"/>
              </a:defRPr>
            </a:lvl4pPr>
            <a:lvl5pPr marL="4763" indent="0" algn="l" defTabSz="914400" rtl="0" eaLnBrk="1" latinLnBrk="0" hangingPunct="1">
              <a:lnSpc>
                <a:spcPct val="90000"/>
              </a:lnSpc>
              <a:spcBef>
                <a:spcPts val="500"/>
              </a:spcBef>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476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7pPr>
            <a:lvl8pPr marL="476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nb-NO" sz="1500" dirty="0"/>
              <a:t>Støttelinjer</a:t>
            </a:r>
          </a:p>
          <a:p>
            <a:r>
              <a:rPr lang="nb-NO" sz="1100" dirty="0"/>
              <a:t>Velg </a:t>
            </a:r>
            <a:r>
              <a:rPr lang="nb-NO" sz="1100" b="0" dirty="0">
                <a:solidFill>
                  <a:schemeClr val="accent2"/>
                </a:solidFill>
              </a:rPr>
              <a:t>Vis</a:t>
            </a:r>
            <a:r>
              <a:rPr lang="nb-NO" sz="1100" dirty="0"/>
              <a:t>-fanen i menyen, og sett et sjekk-merke ved siden av </a:t>
            </a:r>
            <a:r>
              <a:rPr lang="nb-NO" sz="1100" b="0" dirty="0">
                <a:solidFill>
                  <a:schemeClr val="accent2"/>
                </a:solidFill>
              </a:rPr>
              <a:t>Støttelinjer</a:t>
            </a:r>
            <a:r>
              <a:rPr lang="nb-NO" sz="1100" dirty="0"/>
              <a:t>. Da blir støttelinjene synlige og du kan plassere bokser innenfor de. </a:t>
            </a:r>
          </a:p>
        </p:txBody>
      </p:sp>
      <p:sp>
        <p:nvSpPr>
          <p:cNvPr id="13" name="Avrundet rektangel 12">
            <a:extLst>
              <a:ext uri="{FF2B5EF4-FFF2-40B4-BE49-F238E27FC236}">
                <a16:creationId xmlns:a16="http://schemas.microsoft.com/office/drawing/2014/main" id="{AAE4F8C4-9382-C9E8-7C50-BAB41FCC93EF}"/>
              </a:ext>
            </a:extLst>
          </p:cNvPr>
          <p:cNvSpPr/>
          <p:nvPr userDrawn="1"/>
        </p:nvSpPr>
        <p:spPr>
          <a:xfrm>
            <a:off x="7515110" y="1781695"/>
            <a:ext cx="4289601" cy="2872128"/>
          </a:xfrm>
          <a:prstGeom prst="roundRect">
            <a:avLst>
              <a:gd name="adj" fmla="val 580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Plassholder for tekst 2">
            <a:extLst>
              <a:ext uri="{FF2B5EF4-FFF2-40B4-BE49-F238E27FC236}">
                <a16:creationId xmlns:a16="http://schemas.microsoft.com/office/drawing/2014/main" id="{83B894BD-5483-6E7E-1478-5A75CE48108C}"/>
              </a:ext>
            </a:extLst>
          </p:cNvPr>
          <p:cNvSpPr txBox="1">
            <a:spLocks/>
          </p:cNvSpPr>
          <p:nvPr userDrawn="1"/>
        </p:nvSpPr>
        <p:spPr>
          <a:xfrm>
            <a:off x="7605050" y="1965348"/>
            <a:ext cx="4012283" cy="2459878"/>
          </a:xfrm>
          <a:prstGeom prst="rect">
            <a:avLst/>
          </a:prstGeom>
        </p:spPr>
        <p:txBody>
          <a:bodyPr anchor="t"/>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68288" indent="-263525" algn="l" defTabSz="914400" rtl="0" eaLnBrk="1" latinLnBrk="0" hangingPunct="1">
              <a:lnSpc>
                <a:spcPct val="90000"/>
              </a:lnSpc>
              <a:spcBef>
                <a:spcPts val="500"/>
              </a:spcBef>
              <a:buFont typeface="Arial" panose="020B0604020202020204" pitchFamily="34" charset="0"/>
              <a:buChar char="•"/>
              <a:tabLst/>
              <a:defRPr sz="1500" kern="1200">
                <a:solidFill>
                  <a:schemeClr val="tx1"/>
                </a:solidFill>
                <a:latin typeface="+mn-lt"/>
                <a:ea typeface="+mn-ea"/>
                <a:cs typeface="+mn-cs"/>
              </a:defRPr>
            </a:lvl2pPr>
            <a:lvl3pPr marL="4763" indent="0" algn="l" defTabSz="914400" rtl="0" eaLnBrk="1" latinLnBrk="0" hangingPunct="1">
              <a:lnSpc>
                <a:spcPct val="90000"/>
              </a:lnSpc>
              <a:spcBef>
                <a:spcPts val="500"/>
              </a:spcBef>
              <a:buFont typeface="Arial" panose="020B0604020202020204" pitchFamily="34" charset="0"/>
              <a:buNone/>
              <a:tabLst/>
              <a:defRPr sz="1800" b="1" i="0" kern="1200">
                <a:solidFill>
                  <a:schemeClr val="tx1"/>
                </a:solidFill>
                <a:latin typeface="Franklin Gothic Demi" panose="020B0603020102020204" pitchFamily="34" charset="0"/>
                <a:ea typeface="+mn-ea"/>
                <a:cs typeface="+mn-cs"/>
              </a:defRPr>
            </a:lvl3pPr>
            <a:lvl4pPr marL="290513" indent="-285750" algn="l" defTabSz="914400" rtl="0" eaLnBrk="1" latinLnBrk="0" hangingPunct="1">
              <a:lnSpc>
                <a:spcPct val="110000"/>
              </a:lnSpc>
              <a:spcBef>
                <a:spcPts val="500"/>
              </a:spcBef>
              <a:spcAft>
                <a:spcPts val="500"/>
              </a:spcAft>
              <a:buFontTx/>
              <a:buBlip>
                <a:blip r:embed="rId2">
                  <a:extLst>
                    <a:ext uri="{96DAC541-7B7A-43D3-8B79-37D633B846F1}">
                      <asvg:svgBlip xmlns:asvg="http://schemas.microsoft.com/office/drawing/2016/SVG/main" r:embed="rId3"/>
                    </a:ext>
                  </a:extLst>
                </a:blip>
              </a:buBlip>
              <a:tabLst/>
              <a:defRPr sz="1800" kern="1200">
                <a:solidFill>
                  <a:schemeClr val="tx1"/>
                </a:solidFill>
                <a:latin typeface="+mn-lt"/>
                <a:ea typeface="+mn-ea"/>
                <a:cs typeface="+mn-cs"/>
              </a:defRPr>
            </a:lvl4pPr>
            <a:lvl5pPr marL="4763" indent="0" algn="l" defTabSz="914400" rtl="0" eaLnBrk="1" latinLnBrk="0" hangingPunct="1">
              <a:lnSpc>
                <a:spcPct val="90000"/>
              </a:lnSpc>
              <a:spcBef>
                <a:spcPts val="500"/>
              </a:spcBef>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476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7pPr>
            <a:lvl8pPr marL="476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nb-NO" sz="1500" dirty="0"/>
              <a:t>Bilder</a:t>
            </a:r>
          </a:p>
          <a:p>
            <a:r>
              <a:rPr lang="nb-NO" sz="1100" dirty="0"/>
              <a:t>For lysbilder med hvite bildebokser kan du klikke </a:t>
            </a:r>
            <a:br>
              <a:rPr lang="nb-NO" sz="1100" dirty="0"/>
            </a:br>
            <a:r>
              <a:rPr lang="nb-NO" sz="1100" dirty="0"/>
              <a:t>på ikonet for å </a:t>
            </a:r>
            <a:r>
              <a:rPr lang="nb-NO" sz="1100" b="0" dirty="0">
                <a:solidFill>
                  <a:schemeClr val="accent2"/>
                </a:solidFill>
              </a:rPr>
              <a:t>Sette inn bilde fra fil</a:t>
            </a:r>
            <a:r>
              <a:rPr lang="nb-NO" sz="1100" dirty="0"/>
              <a:t>. Ønsker du å </a:t>
            </a:r>
            <a:br>
              <a:rPr lang="nb-NO" sz="1100" dirty="0"/>
            </a:br>
            <a:r>
              <a:rPr lang="nb-NO" sz="1100" dirty="0"/>
              <a:t>sette inn et annet bilde, så sletter du det valgte bilde </a:t>
            </a:r>
            <a:br>
              <a:rPr lang="nb-NO" sz="1100" dirty="0"/>
            </a:br>
            <a:r>
              <a:rPr lang="nb-NO" sz="1100" dirty="0"/>
              <a:t>og klikker på ikonet på ny.</a:t>
            </a:r>
          </a:p>
          <a:p>
            <a:r>
              <a:rPr lang="nb-NO" sz="1100" b="1" dirty="0">
                <a:latin typeface="+mj-lt"/>
              </a:rPr>
              <a:t>Beskjære og skalere bilder i en ramme</a:t>
            </a:r>
            <a:br>
              <a:rPr lang="nb-NO" sz="1100" dirty="0"/>
            </a:br>
            <a:r>
              <a:rPr lang="nb-NO" sz="1100" dirty="0"/>
              <a:t>Velg bildet du ønsker å justere. Klikk på </a:t>
            </a:r>
            <a:r>
              <a:rPr lang="nb-NO" sz="1100" b="0" dirty="0">
                <a:solidFill>
                  <a:schemeClr val="accent2"/>
                </a:solidFill>
              </a:rPr>
              <a:t>Format</a:t>
            </a:r>
            <a:r>
              <a:rPr lang="nb-NO" sz="1100" dirty="0"/>
              <a:t>-fanen i menyen, og velg </a:t>
            </a:r>
            <a:r>
              <a:rPr lang="nb-NO" sz="1100" b="0" dirty="0">
                <a:solidFill>
                  <a:schemeClr val="accent2"/>
                </a:solidFill>
              </a:rPr>
              <a:t>Beskjær</a:t>
            </a:r>
            <a:r>
              <a:rPr lang="nb-NO" sz="1100" dirty="0"/>
              <a:t>. For å skalere bildet må du velge hjørnene på bildet (ikke rammen) og skalere det opp eller ned mens du holder inne </a:t>
            </a:r>
            <a:r>
              <a:rPr lang="nb-NO" sz="1100" b="0" dirty="0">
                <a:solidFill>
                  <a:schemeClr val="accent2"/>
                </a:solidFill>
              </a:rPr>
              <a:t>SHIFT</a:t>
            </a:r>
            <a:r>
              <a:rPr lang="nb-NO" sz="1100" dirty="0"/>
              <a:t>. For å endre fokus på utsnittet klikker du på bildet og drar det til ønsket utsnitt.</a:t>
            </a:r>
          </a:p>
        </p:txBody>
      </p:sp>
      <p:sp>
        <p:nvSpPr>
          <p:cNvPr id="15" name="Avrundet rektangel 14">
            <a:extLst>
              <a:ext uri="{FF2B5EF4-FFF2-40B4-BE49-F238E27FC236}">
                <a16:creationId xmlns:a16="http://schemas.microsoft.com/office/drawing/2014/main" id="{E751FF9A-1F9C-F0E9-4C3E-72C44B4F5F40}"/>
              </a:ext>
            </a:extLst>
          </p:cNvPr>
          <p:cNvSpPr/>
          <p:nvPr userDrawn="1"/>
        </p:nvSpPr>
        <p:spPr>
          <a:xfrm>
            <a:off x="366560" y="4194719"/>
            <a:ext cx="3530960" cy="2114006"/>
          </a:xfrm>
          <a:prstGeom prst="roundRect">
            <a:avLst>
              <a:gd name="adj" fmla="val 5809"/>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Plassholder for tekst 2">
            <a:extLst>
              <a:ext uri="{FF2B5EF4-FFF2-40B4-BE49-F238E27FC236}">
                <a16:creationId xmlns:a16="http://schemas.microsoft.com/office/drawing/2014/main" id="{02809CF1-69A8-C84A-5B6E-E699FCF74927}"/>
              </a:ext>
            </a:extLst>
          </p:cNvPr>
          <p:cNvSpPr txBox="1">
            <a:spLocks/>
          </p:cNvSpPr>
          <p:nvPr userDrawn="1"/>
        </p:nvSpPr>
        <p:spPr>
          <a:xfrm>
            <a:off x="456499" y="4378372"/>
            <a:ext cx="3405515" cy="1785735"/>
          </a:xfrm>
          <a:prstGeom prst="rect">
            <a:avLst/>
          </a:prstGeom>
        </p:spPr>
        <p:txBody>
          <a:bodyPr anchor="t"/>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68288" indent="-263525" algn="l" defTabSz="914400" rtl="0" eaLnBrk="1" latinLnBrk="0" hangingPunct="1">
              <a:lnSpc>
                <a:spcPct val="90000"/>
              </a:lnSpc>
              <a:spcBef>
                <a:spcPts val="500"/>
              </a:spcBef>
              <a:buFont typeface="Arial" panose="020B0604020202020204" pitchFamily="34" charset="0"/>
              <a:buChar char="•"/>
              <a:tabLst/>
              <a:defRPr sz="1500" kern="1200">
                <a:solidFill>
                  <a:schemeClr val="tx1"/>
                </a:solidFill>
                <a:latin typeface="+mn-lt"/>
                <a:ea typeface="+mn-ea"/>
                <a:cs typeface="+mn-cs"/>
              </a:defRPr>
            </a:lvl2pPr>
            <a:lvl3pPr marL="4763" indent="0" algn="l" defTabSz="914400" rtl="0" eaLnBrk="1" latinLnBrk="0" hangingPunct="1">
              <a:lnSpc>
                <a:spcPct val="90000"/>
              </a:lnSpc>
              <a:spcBef>
                <a:spcPts val="500"/>
              </a:spcBef>
              <a:buFont typeface="Arial" panose="020B0604020202020204" pitchFamily="34" charset="0"/>
              <a:buNone/>
              <a:tabLst/>
              <a:defRPr sz="1800" b="1" i="0" kern="1200">
                <a:solidFill>
                  <a:schemeClr val="tx1"/>
                </a:solidFill>
                <a:latin typeface="Franklin Gothic Demi" panose="020B0603020102020204" pitchFamily="34" charset="0"/>
                <a:ea typeface="+mn-ea"/>
                <a:cs typeface="+mn-cs"/>
              </a:defRPr>
            </a:lvl3pPr>
            <a:lvl4pPr marL="290513" indent="-285750" algn="l" defTabSz="914400" rtl="0" eaLnBrk="1" latinLnBrk="0" hangingPunct="1">
              <a:lnSpc>
                <a:spcPct val="110000"/>
              </a:lnSpc>
              <a:spcBef>
                <a:spcPts val="500"/>
              </a:spcBef>
              <a:spcAft>
                <a:spcPts val="500"/>
              </a:spcAft>
              <a:buFontTx/>
              <a:buBlip>
                <a:blip r:embed="rId2">
                  <a:extLst>
                    <a:ext uri="{96DAC541-7B7A-43D3-8B79-37D633B846F1}">
                      <asvg:svgBlip xmlns:asvg="http://schemas.microsoft.com/office/drawing/2016/SVG/main" r:embed="rId3"/>
                    </a:ext>
                  </a:extLst>
                </a:blip>
              </a:buBlip>
              <a:tabLst/>
              <a:defRPr sz="1800" kern="1200">
                <a:solidFill>
                  <a:schemeClr val="tx1"/>
                </a:solidFill>
                <a:latin typeface="+mn-lt"/>
                <a:ea typeface="+mn-ea"/>
                <a:cs typeface="+mn-cs"/>
              </a:defRPr>
            </a:lvl4pPr>
            <a:lvl5pPr marL="4763" indent="0" algn="l" defTabSz="914400" rtl="0" eaLnBrk="1" latinLnBrk="0" hangingPunct="1">
              <a:lnSpc>
                <a:spcPct val="90000"/>
              </a:lnSpc>
              <a:spcBef>
                <a:spcPts val="500"/>
              </a:spcBef>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476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7pPr>
            <a:lvl8pPr marL="476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nb-NO" sz="1500" dirty="0"/>
              <a:t>Kopier og lim inn</a:t>
            </a:r>
          </a:p>
          <a:p>
            <a:r>
              <a:rPr lang="nb-NO" sz="1100" dirty="0"/>
              <a:t>To måter å kopiere tekst inn i presentasjonen: </a:t>
            </a:r>
          </a:p>
          <a:p>
            <a:pPr marL="228600" indent="-228600">
              <a:buAutoNum type="arabicPeriod"/>
            </a:pPr>
            <a:r>
              <a:rPr lang="nb-NO" sz="1100" b="0" dirty="0">
                <a:solidFill>
                  <a:schemeClr val="accent2"/>
                </a:solidFill>
              </a:rPr>
              <a:t>Anbefalt: </a:t>
            </a:r>
            <a:r>
              <a:rPr lang="nb-NO" sz="1100" dirty="0"/>
              <a:t>Lag et nytt lysbilde og kopier inn ett og ett element i tekstboksene. </a:t>
            </a:r>
          </a:p>
          <a:p>
            <a:pPr marL="228600" indent="-228600">
              <a:spcBef>
                <a:spcPts val="0"/>
              </a:spcBef>
              <a:buAutoNum type="arabicPeriod"/>
            </a:pPr>
            <a:r>
              <a:rPr lang="nb-NO" sz="1100" dirty="0"/>
              <a:t>Kopier et helt lysbilde inn i presentasjonen, og velg et passende oppsett. </a:t>
            </a:r>
            <a:r>
              <a:rPr lang="nb-NO" sz="1100" i="1" dirty="0"/>
              <a:t>Hugs å slette gamle maler som havner under </a:t>
            </a:r>
            <a:r>
              <a:rPr lang="nb-NO" sz="1100" b="0" i="1" dirty="0">
                <a:solidFill>
                  <a:schemeClr val="accent2"/>
                </a:solidFill>
              </a:rPr>
              <a:t>Vis &gt; Lysbildemal. </a:t>
            </a:r>
          </a:p>
        </p:txBody>
      </p:sp>
      <p:pic>
        <p:nvPicPr>
          <p:cNvPr id="17" name="Bilde 16" descr="Et bilde som inneholder Rektangel, sketch, line, diagram&#10;&#10;Automatisk generert beskrivelse">
            <a:extLst>
              <a:ext uri="{FF2B5EF4-FFF2-40B4-BE49-F238E27FC236}">
                <a16:creationId xmlns:a16="http://schemas.microsoft.com/office/drawing/2014/main" id="{F1BA21F2-30D7-3CE0-23B4-C4B0BA546C09}"/>
              </a:ext>
            </a:extLst>
          </p:cNvPr>
          <p:cNvPicPr>
            <a:picLocks noChangeAspect="1"/>
          </p:cNvPicPr>
          <p:nvPr userDrawn="1"/>
        </p:nvPicPr>
        <p:blipFill>
          <a:blip r:embed="rId8"/>
          <a:stretch>
            <a:fillRect/>
          </a:stretch>
        </p:blipFill>
        <p:spPr>
          <a:xfrm>
            <a:off x="11076731" y="2332560"/>
            <a:ext cx="533400" cy="469900"/>
          </a:xfrm>
          <a:prstGeom prst="rect">
            <a:avLst/>
          </a:prstGeom>
        </p:spPr>
      </p:pic>
      <p:sp>
        <p:nvSpPr>
          <p:cNvPr id="26" name="Avrundet rektangel 25">
            <a:extLst>
              <a:ext uri="{FF2B5EF4-FFF2-40B4-BE49-F238E27FC236}">
                <a16:creationId xmlns:a16="http://schemas.microsoft.com/office/drawing/2014/main" id="{7460917B-1C06-4134-9447-654BDE8E53F8}"/>
              </a:ext>
            </a:extLst>
          </p:cNvPr>
          <p:cNvSpPr/>
          <p:nvPr userDrawn="1"/>
        </p:nvSpPr>
        <p:spPr>
          <a:xfrm>
            <a:off x="10458095" y="4837476"/>
            <a:ext cx="1367345" cy="1471249"/>
          </a:xfrm>
          <a:prstGeom prst="roundRect">
            <a:avLst>
              <a:gd name="adj" fmla="val 7334"/>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7" name="Plassholder for tekst 2">
            <a:extLst>
              <a:ext uri="{FF2B5EF4-FFF2-40B4-BE49-F238E27FC236}">
                <a16:creationId xmlns:a16="http://schemas.microsoft.com/office/drawing/2014/main" id="{2271ACA4-6FE3-0A7A-00B5-F0F9607EF85F}"/>
              </a:ext>
            </a:extLst>
          </p:cNvPr>
          <p:cNvSpPr txBox="1">
            <a:spLocks/>
          </p:cNvSpPr>
          <p:nvPr userDrawn="1"/>
        </p:nvSpPr>
        <p:spPr>
          <a:xfrm>
            <a:off x="10548035" y="5021130"/>
            <a:ext cx="1256675" cy="1142977"/>
          </a:xfrm>
          <a:prstGeom prst="rect">
            <a:avLst/>
          </a:prstGeom>
        </p:spPr>
        <p:txBody>
          <a:bodyPr anchor="t"/>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68288" indent="-263525" algn="l" defTabSz="914400" rtl="0" eaLnBrk="1" latinLnBrk="0" hangingPunct="1">
              <a:lnSpc>
                <a:spcPct val="90000"/>
              </a:lnSpc>
              <a:spcBef>
                <a:spcPts val="500"/>
              </a:spcBef>
              <a:buFont typeface="Arial" panose="020B0604020202020204" pitchFamily="34" charset="0"/>
              <a:buChar char="•"/>
              <a:tabLst/>
              <a:defRPr sz="1500" kern="1200">
                <a:solidFill>
                  <a:schemeClr val="tx1"/>
                </a:solidFill>
                <a:latin typeface="+mn-lt"/>
                <a:ea typeface="+mn-ea"/>
                <a:cs typeface="+mn-cs"/>
              </a:defRPr>
            </a:lvl2pPr>
            <a:lvl3pPr marL="4763" indent="0" algn="l" defTabSz="914400" rtl="0" eaLnBrk="1" latinLnBrk="0" hangingPunct="1">
              <a:lnSpc>
                <a:spcPct val="90000"/>
              </a:lnSpc>
              <a:spcBef>
                <a:spcPts val="500"/>
              </a:spcBef>
              <a:buFont typeface="Arial" panose="020B0604020202020204" pitchFamily="34" charset="0"/>
              <a:buNone/>
              <a:tabLst/>
              <a:defRPr sz="1800" b="1" i="0" kern="1200">
                <a:solidFill>
                  <a:schemeClr val="tx1"/>
                </a:solidFill>
                <a:latin typeface="Franklin Gothic Demi" panose="020B0603020102020204" pitchFamily="34" charset="0"/>
                <a:ea typeface="+mn-ea"/>
                <a:cs typeface="+mn-cs"/>
              </a:defRPr>
            </a:lvl3pPr>
            <a:lvl4pPr marL="290513" indent="-285750" algn="l" defTabSz="914400" rtl="0" eaLnBrk="1" latinLnBrk="0" hangingPunct="1">
              <a:lnSpc>
                <a:spcPct val="110000"/>
              </a:lnSpc>
              <a:spcBef>
                <a:spcPts val="500"/>
              </a:spcBef>
              <a:spcAft>
                <a:spcPts val="500"/>
              </a:spcAft>
              <a:buFontTx/>
              <a:buBlip>
                <a:blip r:embed="rId2">
                  <a:extLst>
                    <a:ext uri="{96DAC541-7B7A-43D3-8B79-37D633B846F1}">
                      <asvg:svgBlip xmlns:asvg="http://schemas.microsoft.com/office/drawing/2016/SVG/main" r:embed="rId3"/>
                    </a:ext>
                  </a:extLst>
                </a:blip>
              </a:buBlip>
              <a:tabLst/>
              <a:defRPr sz="1800" kern="1200">
                <a:solidFill>
                  <a:schemeClr val="tx1"/>
                </a:solidFill>
                <a:latin typeface="+mn-lt"/>
                <a:ea typeface="+mn-ea"/>
                <a:cs typeface="+mn-cs"/>
              </a:defRPr>
            </a:lvl4pPr>
            <a:lvl5pPr marL="4763" indent="0" algn="l" defTabSz="914400" rtl="0" eaLnBrk="1" latinLnBrk="0" hangingPunct="1">
              <a:lnSpc>
                <a:spcPct val="90000"/>
              </a:lnSpc>
              <a:spcBef>
                <a:spcPts val="500"/>
              </a:spcBef>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476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7pPr>
            <a:lvl8pPr marL="476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nb-NO" sz="1200" dirty="0"/>
              <a:t>Designtips</a:t>
            </a:r>
          </a:p>
          <a:p>
            <a:r>
              <a:rPr lang="nb-NO" sz="1100" dirty="0"/>
              <a:t>For å sikre et enhetlig design bør du unngå å flytte på bokser. </a:t>
            </a:r>
          </a:p>
        </p:txBody>
      </p:sp>
      <p:sp>
        <p:nvSpPr>
          <p:cNvPr id="28" name="Plassholder for tekst 2">
            <a:extLst>
              <a:ext uri="{FF2B5EF4-FFF2-40B4-BE49-F238E27FC236}">
                <a16:creationId xmlns:a16="http://schemas.microsoft.com/office/drawing/2014/main" id="{EC767BD2-8ED4-FAF3-8D0D-0232EF7736DB}"/>
              </a:ext>
            </a:extLst>
          </p:cNvPr>
          <p:cNvSpPr txBox="1">
            <a:spLocks/>
          </p:cNvSpPr>
          <p:nvPr userDrawn="1"/>
        </p:nvSpPr>
        <p:spPr>
          <a:xfrm>
            <a:off x="11357002" y="5028719"/>
            <a:ext cx="386236" cy="265709"/>
          </a:xfrm>
          <a:prstGeom prst="rect">
            <a:avLst/>
          </a:prstGeom>
        </p:spPr>
        <p:txBody>
          <a:bodyPr anchor="ctr"/>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68288" indent="-263525" algn="l" defTabSz="914400" rtl="0" eaLnBrk="1" latinLnBrk="0" hangingPunct="1">
              <a:lnSpc>
                <a:spcPct val="90000"/>
              </a:lnSpc>
              <a:spcBef>
                <a:spcPts val="500"/>
              </a:spcBef>
              <a:buFont typeface="Arial" panose="020B0604020202020204" pitchFamily="34" charset="0"/>
              <a:buChar char="•"/>
              <a:tabLst/>
              <a:defRPr sz="1500" kern="1200">
                <a:solidFill>
                  <a:schemeClr val="tx1"/>
                </a:solidFill>
                <a:latin typeface="+mn-lt"/>
                <a:ea typeface="+mn-ea"/>
                <a:cs typeface="+mn-cs"/>
              </a:defRPr>
            </a:lvl2pPr>
            <a:lvl3pPr marL="4763" indent="0" algn="l" defTabSz="914400" rtl="0" eaLnBrk="1" latinLnBrk="0" hangingPunct="1">
              <a:lnSpc>
                <a:spcPct val="90000"/>
              </a:lnSpc>
              <a:spcBef>
                <a:spcPts val="500"/>
              </a:spcBef>
              <a:buFont typeface="Arial" panose="020B0604020202020204" pitchFamily="34" charset="0"/>
              <a:buNone/>
              <a:tabLst/>
              <a:defRPr sz="1800" b="1" i="0" kern="1200">
                <a:solidFill>
                  <a:schemeClr val="tx1"/>
                </a:solidFill>
                <a:latin typeface="Franklin Gothic Demi" panose="020B0603020102020204" pitchFamily="34" charset="0"/>
                <a:ea typeface="+mn-ea"/>
                <a:cs typeface="+mn-cs"/>
              </a:defRPr>
            </a:lvl3pPr>
            <a:lvl4pPr marL="290513" indent="-285750" algn="l" defTabSz="914400" rtl="0" eaLnBrk="1" latinLnBrk="0" hangingPunct="1">
              <a:lnSpc>
                <a:spcPct val="110000"/>
              </a:lnSpc>
              <a:spcBef>
                <a:spcPts val="500"/>
              </a:spcBef>
              <a:spcAft>
                <a:spcPts val="500"/>
              </a:spcAft>
              <a:buFontTx/>
              <a:buBlip>
                <a:blip r:embed="rId2">
                  <a:extLst>
                    <a:ext uri="{96DAC541-7B7A-43D3-8B79-37D633B846F1}">
                      <asvg:svgBlip xmlns:asvg="http://schemas.microsoft.com/office/drawing/2016/SVG/main" r:embed="rId3"/>
                    </a:ext>
                  </a:extLst>
                </a:blip>
              </a:buBlip>
              <a:tabLst/>
              <a:defRPr sz="1800" kern="1200">
                <a:solidFill>
                  <a:schemeClr val="tx1"/>
                </a:solidFill>
                <a:latin typeface="+mn-lt"/>
                <a:ea typeface="+mn-ea"/>
                <a:cs typeface="+mn-cs"/>
              </a:defRPr>
            </a:lvl4pPr>
            <a:lvl5pPr marL="4763" indent="0" algn="l" defTabSz="914400" rtl="0" eaLnBrk="1" latinLnBrk="0" hangingPunct="1">
              <a:lnSpc>
                <a:spcPct val="90000"/>
              </a:lnSpc>
              <a:spcBef>
                <a:spcPts val="500"/>
              </a:spcBef>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476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7pPr>
            <a:lvl8pPr marL="476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lgn="ctr"/>
            <a:r>
              <a:rPr lang="nb-NO" sz="1500" dirty="0"/>
              <a:t>🙏</a:t>
            </a:r>
            <a:endParaRPr lang="nb-NO" sz="1200" dirty="0"/>
          </a:p>
        </p:txBody>
      </p:sp>
      <p:sp>
        <p:nvSpPr>
          <p:cNvPr id="18" name="Avrundet rektangel 17">
            <a:extLst>
              <a:ext uri="{FF2B5EF4-FFF2-40B4-BE49-F238E27FC236}">
                <a16:creationId xmlns:a16="http://schemas.microsoft.com/office/drawing/2014/main" id="{4D97D874-6D2B-770A-6014-0EA23444BF99}"/>
              </a:ext>
            </a:extLst>
          </p:cNvPr>
          <p:cNvSpPr/>
          <p:nvPr userDrawn="1"/>
        </p:nvSpPr>
        <p:spPr>
          <a:xfrm>
            <a:off x="4088722" y="366552"/>
            <a:ext cx="7715990" cy="1186546"/>
          </a:xfrm>
          <a:prstGeom prst="roundRect">
            <a:avLst>
              <a:gd name="adj" fmla="val 18653"/>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9" name="Plassholder for tekst 2">
            <a:extLst>
              <a:ext uri="{FF2B5EF4-FFF2-40B4-BE49-F238E27FC236}">
                <a16:creationId xmlns:a16="http://schemas.microsoft.com/office/drawing/2014/main" id="{483F8EE6-447F-069B-6948-6E3D3D58F836}"/>
              </a:ext>
            </a:extLst>
          </p:cNvPr>
          <p:cNvSpPr txBox="1">
            <a:spLocks/>
          </p:cNvSpPr>
          <p:nvPr userDrawn="1"/>
        </p:nvSpPr>
        <p:spPr>
          <a:xfrm>
            <a:off x="4323068" y="550205"/>
            <a:ext cx="7424927" cy="717981"/>
          </a:xfrm>
          <a:prstGeom prst="rect">
            <a:avLst/>
          </a:prstGeom>
        </p:spPr>
        <p:txBody>
          <a:bodyPr anchor="t"/>
          <a:lst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68288" indent="-263525" algn="l" defTabSz="914400" rtl="0" eaLnBrk="1" latinLnBrk="0" hangingPunct="1">
              <a:lnSpc>
                <a:spcPct val="90000"/>
              </a:lnSpc>
              <a:spcBef>
                <a:spcPts val="500"/>
              </a:spcBef>
              <a:buFont typeface="Arial" panose="020B0604020202020204" pitchFamily="34" charset="0"/>
              <a:buChar char="•"/>
              <a:tabLst/>
              <a:defRPr sz="1500" kern="1200">
                <a:solidFill>
                  <a:schemeClr val="tx1"/>
                </a:solidFill>
                <a:latin typeface="+mn-lt"/>
                <a:ea typeface="+mn-ea"/>
                <a:cs typeface="+mn-cs"/>
              </a:defRPr>
            </a:lvl2pPr>
            <a:lvl3pPr marL="4763" indent="0" algn="l" defTabSz="914400" rtl="0" eaLnBrk="1" latinLnBrk="0" hangingPunct="1">
              <a:lnSpc>
                <a:spcPct val="90000"/>
              </a:lnSpc>
              <a:spcBef>
                <a:spcPts val="500"/>
              </a:spcBef>
              <a:buFont typeface="Arial" panose="020B0604020202020204" pitchFamily="34" charset="0"/>
              <a:buNone/>
              <a:tabLst/>
              <a:defRPr sz="1800" b="1" i="0" kern="1200">
                <a:solidFill>
                  <a:schemeClr val="tx1"/>
                </a:solidFill>
                <a:latin typeface="Franklin Gothic Demi" panose="020B0603020102020204" pitchFamily="34" charset="0"/>
                <a:ea typeface="+mn-ea"/>
                <a:cs typeface="+mn-cs"/>
              </a:defRPr>
            </a:lvl3pPr>
            <a:lvl4pPr marL="290513" indent="-285750" algn="l" defTabSz="914400" rtl="0" eaLnBrk="1" latinLnBrk="0" hangingPunct="1">
              <a:lnSpc>
                <a:spcPct val="110000"/>
              </a:lnSpc>
              <a:spcBef>
                <a:spcPts val="500"/>
              </a:spcBef>
              <a:spcAft>
                <a:spcPts val="500"/>
              </a:spcAft>
              <a:buFontTx/>
              <a:buBlip>
                <a:blip r:embed="rId2">
                  <a:extLst>
                    <a:ext uri="{96DAC541-7B7A-43D3-8B79-37D633B846F1}">
                      <asvg:svgBlip xmlns:asvg="http://schemas.microsoft.com/office/drawing/2016/SVG/main" r:embed="rId3"/>
                    </a:ext>
                  </a:extLst>
                </a:blip>
              </a:buBlip>
              <a:tabLst/>
              <a:defRPr sz="1800" kern="1200">
                <a:solidFill>
                  <a:schemeClr val="tx1"/>
                </a:solidFill>
                <a:latin typeface="+mn-lt"/>
                <a:ea typeface="+mn-ea"/>
                <a:cs typeface="+mn-cs"/>
              </a:defRPr>
            </a:lvl4pPr>
            <a:lvl5pPr marL="4763" indent="0" algn="l" defTabSz="914400" rtl="0" eaLnBrk="1" latinLnBrk="0" hangingPunct="1">
              <a:lnSpc>
                <a:spcPct val="90000"/>
              </a:lnSpc>
              <a:spcBef>
                <a:spcPts val="500"/>
              </a:spcBef>
              <a:buFont typeface="Arial" panose="020B0604020202020204" pitchFamily="34" charset="0"/>
              <a:buNone/>
              <a:tabLst/>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4763" indent="0" algn="l" defTabSz="914400" rtl="0" eaLnBrk="1" latinLnBrk="0" hangingPunct="1">
              <a:lnSpc>
                <a:spcPct val="90000"/>
              </a:lnSpc>
              <a:spcBef>
                <a:spcPts val="500"/>
              </a:spcBef>
              <a:buFont typeface="Arial" panose="020B0604020202020204" pitchFamily="34" charset="0"/>
              <a:buNone/>
              <a:tabLst/>
              <a:defRPr sz="2000" kern="1200">
                <a:solidFill>
                  <a:schemeClr val="tx1"/>
                </a:solidFill>
                <a:latin typeface="+mn-lt"/>
                <a:ea typeface="+mn-ea"/>
                <a:cs typeface="+mn-cs"/>
              </a:defRPr>
            </a:lvl7pPr>
            <a:lvl8pPr marL="4763" indent="0" algn="l" defTabSz="914400" rtl="0" eaLnBrk="1" latinLnBrk="0" hangingPunct="1">
              <a:lnSpc>
                <a:spcPct val="90000"/>
              </a:lnSpc>
              <a:spcBef>
                <a:spcPts val="500"/>
              </a:spcBef>
              <a:buFont typeface="Arial" panose="020B0604020202020204" pitchFamily="34" charset="0"/>
              <a:buNone/>
              <a:tabLst/>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2"/>
            <a:r>
              <a:rPr lang="nb-NO" sz="1500" dirty="0"/>
              <a:t>Bunntekst</a:t>
            </a:r>
          </a:p>
          <a:p>
            <a:r>
              <a:rPr lang="nb-NO" sz="1100" dirty="0">
                <a:solidFill>
                  <a:schemeClr val="tx1"/>
                </a:solidFill>
              </a:rPr>
              <a:t>Når presentasjonen er ferdig, kan du legge til bunntekst med tittel, sidetall og dato. Klikk på </a:t>
            </a:r>
            <a:r>
              <a:rPr lang="nb-NO" sz="1100" dirty="0">
                <a:solidFill>
                  <a:schemeClr val="accent2"/>
                </a:solidFill>
              </a:rPr>
              <a:t>Sett inn</a:t>
            </a:r>
            <a:r>
              <a:rPr lang="nb-NO" sz="1100" dirty="0">
                <a:solidFill>
                  <a:schemeClr val="tx1"/>
                </a:solidFill>
              </a:rPr>
              <a:t>-fanen i menyen, velger </a:t>
            </a:r>
            <a:r>
              <a:rPr lang="nb-NO" sz="1100" dirty="0">
                <a:solidFill>
                  <a:schemeClr val="accent2"/>
                </a:solidFill>
              </a:rPr>
              <a:t>Topptekst og bunntekst</a:t>
            </a:r>
            <a:r>
              <a:rPr lang="nb-NO" sz="1100" dirty="0">
                <a:solidFill>
                  <a:schemeClr val="tx1"/>
                </a:solidFill>
              </a:rPr>
              <a:t>, og huker av for det du ønsker å vise. Her må du også skrive inn tittel manuelt</a:t>
            </a:r>
            <a:r>
              <a:rPr lang="nb-NO" sz="1100" dirty="0">
                <a:solidFill>
                  <a:srgbClr val="FF0000"/>
                </a:solidFill>
              </a:rPr>
              <a:t>.</a:t>
            </a:r>
          </a:p>
        </p:txBody>
      </p:sp>
    </p:spTree>
    <p:extLst>
      <p:ext uri="{BB962C8B-B14F-4D97-AF65-F5344CB8AC3E}">
        <p14:creationId xmlns:p14="http://schemas.microsoft.com/office/powerpoint/2010/main" val="172132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med bilde og sitat - beige">
    <p:bg>
      <p:bgPr>
        <a:solidFill>
          <a:schemeClr val="accent4"/>
        </a:solidFill>
        <a:effectLst/>
      </p:bgPr>
    </p:bg>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lvl1pPr>
              <a:defRPr>
                <a:solidFill>
                  <a:schemeClr val="tx2"/>
                </a:solidFill>
              </a:defRPr>
            </a:lvl1pPr>
          </a:lstStyle>
          <a:p>
            <a:r>
              <a:rPr lang="nb-NO" dirty="0"/>
              <a:t>Tittel på presentasjonen</a:t>
            </a:r>
          </a:p>
        </p:txBody>
      </p:sp>
      <p:sp>
        <p:nvSpPr>
          <p:cNvPr id="34" name="Plassholder for bilde 33">
            <a:extLst>
              <a:ext uri="{FF2B5EF4-FFF2-40B4-BE49-F238E27FC236}">
                <a16:creationId xmlns:a16="http://schemas.microsoft.com/office/drawing/2014/main" id="{CEA51A1F-66C2-6CFA-6DC7-953839EEE10B}"/>
              </a:ext>
            </a:extLst>
          </p:cNvPr>
          <p:cNvSpPr>
            <a:spLocks noGrp="1"/>
          </p:cNvSpPr>
          <p:nvPr>
            <p:ph type="pic" sz="quarter" idx="17"/>
          </p:nvPr>
        </p:nvSpPr>
        <p:spPr>
          <a:xfrm>
            <a:off x="5312072" y="0"/>
            <a:ext cx="6889086" cy="6843862"/>
          </a:xfrm>
          <a:custGeom>
            <a:avLst/>
            <a:gdLst>
              <a:gd name="connsiteX0" fmla="*/ 4736900 w 6892925"/>
              <a:gd name="connsiteY0" fmla="*/ 4732256 h 6843862"/>
              <a:gd name="connsiteX1" fmla="*/ 6892925 w 6892925"/>
              <a:gd name="connsiteY1" fmla="*/ 4732256 h 6843862"/>
              <a:gd name="connsiteX2" fmla="*/ 6892925 w 6892925"/>
              <a:gd name="connsiteY2" fmla="*/ 6843862 h 6843862"/>
              <a:gd name="connsiteX3" fmla="*/ 4736900 w 6892925"/>
              <a:gd name="connsiteY3" fmla="*/ 6843862 h 6843862"/>
              <a:gd name="connsiteX4" fmla="*/ 0 w 6892925"/>
              <a:gd name="connsiteY4" fmla="*/ 2286179 h 6843862"/>
              <a:gd name="connsiteX5" fmla="*/ 4545652 w 6892925"/>
              <a:gd name="connsiteY5" fmla="*/ 2286179 h 6843862"/>
              <a:gd name="connsiteX6" fmla="*/ 4545652 w 6892925"/>
              <a:gd name="connsiteY6" fmla="*/ 6843862 h 6843862"/>
              <a:gd name="connsiteX7" fmla="*/ 0 w 6892925"/>
              <a:gd name="connsiteY7" fmla="*/ 6843862 h 6843862"/>
              <a:gd name="connsiteX8" fmla="*/ 2342554 w 6892925"/>
              <a:gd name="connsiteY8" fmla="*/ 0 h 6843862"/>
              <a:gd name="connsiteX9" fmla="*/ 6889086 w 6892925"/>
              <a:gd name="connsiteY9" fmla="*/ 0 h 6843862"/>
              <a:gd name="connsiteX10" fmla="*/ 6889086 w 6892925"/>
              <a:gd name="connsiteY10" fmla="*/ 4557683 h 6843862"/>
              <a:gd name="connsiteX11" fmla="*/ 4743613 w 6892925"/>
              <a:gd name="connsiteY11" fmla="*/ 4557683 h 6843862"/>
              <a:gd name="connsiteX12" fmla="*/ 4743613 w 6892925"/>
              <a:gd name="connsiteY12" fmla="*/ 2107070 h 6843862"/>
              <a:gd name="connsiteX13" fmla="*/ 2342554 w 6892925"/>
              <a:gd name="connsiteY13" fmla="*/ 2107070 h 6843862"/>
              <a:gd name="connsiteX14" fmla="*/ 4644 w 6892925"/>
              <a:gd name="connsiteY14" fmla="*/ 0 h 6843862"/>
              <a:gd name="connsiteX15" fmla="*/ 2160669 w 6892925"/>
              <a:gd name="connsiteY15" fmla="*/ 0 h 6843862"/>
              <a:gd name="connsiteX16" fmla="*/ 2160669 w 6892925"/>
              <a:gd name="connsiteY16" fmla="*/ 2102179 h 6843862"/>
              <a:gd name="connsiteX17" fmla="*/ 4644 w 6892925"/>
              <a:gd name="connsiteY17" fmla="*/ 2102179 h 6843862"/>
              <a:gd name="connsiteX0" fmla="*/ 4736900 w 6892925"/>
              <a:gd name="connsiteY0" fmla="*/ 4732256 h 6843862"/>
              <a:gd name="connsiteX1" fmla="*/ 6892925 w 6892925"/>
              <a:gd name="connsiteY1" fmla="*/ 4732256 h 6843862"/>
              <a:gd name="connsiteX2" fmla="*/ 6892925 w 6892925"/>
              <a:gd name="connsiteY2" fmla="*/ 6843862 h 6843862"/>
              <a:gd name="connsiteX3" fmla="*/ 4736900 w 6892925"/>
              <a:gd name="connsiteY3" fmla="*/ 6843862 h 6843862"/>
              <a:gd name="connsiteX4" fmla="*/ 4736900 w 6892925"/>
              <a:gd name="connsiteY4" fmla="*/ 4732256 h 6843862"/>
              <a:gd name="connsiteX5" fmla="*/ 0 w 6892925"/>
              <a:gd name="connsiteY5" fmla="*/ 2286179 h 6843862"/>
              <a:gd name="connsiteX6" fmla="*/ 4545652 w 6892925"/>
              <a:gd name="connsiteY6" fmla="*/ 2286179 h 6843862"/>
              <a:gd name="connsiteX7" fmla="*/ 4545652 w 6892925"/>
              <a:gd name="connsiteY7" fmla="*/ 6843862 h 6843862"/>
              <a:gd name="connsiteX8" fmla="*/ 0 w 6892925"/>
              <a:gd name="connsiteY8" fmla="*/ 6843862 h 6843862"/>
              <a:gd name="connsiteX9" fmla="*/ 0 w 6892925"/>
              <a:gd name="connsiteY9" fmla="*/ 2286179 h 6843862"/>
              <a:gd name="connsiteX10" fmla="*/ 2342554 w 6892925"/>
              <a:gd name="connsiteY10" fmla="*/ 0 h 6843862"/>
              <a:gd name="connsiteX11" fmla="*/ 6889086 w 6892925"/>
              <a:gd name="connsiteY11" fmla="*/ 0 h 6843862"/>
              <a:gd name="connsiteX12" fmla="*/ 6889086 w 6892925"/>
              <a:gd name="connsiteY12" fmla="*/ 4557683 h 6843862"/>
              <a:gd name="connsiteX13" fmla="*/ 4743613 w 6892925"/>
              <a:gd name="connsiteY13" fmla="*/ 4557683 h 6843862"/>
              <a:gd name="connsiteX14" fmla="*/ 4743613 w 6892925"/>
              <a:gd name="connsiteY14" fmla="*/ 2107070 h 6843862"/>
              <a:gd name="connsiteX15" fmla="*/ 2342554 w 6892925"/>
              <a:gd name="connsiteY15" fmla="*/ 2107070 h 6843862"/>
              <a:gd name="connsiteX16" fmla="*/ 2342554 w 6892925"/>
              <a:gd name="connsiteY16" fmla="*/ 0 h 6843862"/>
              <a:gd name="connsiteX17" fmla="*/ 4644 w 6892925"/>
              <a:gd name="connsiteY17" fmla="*/ 0 h 6843862"/>
              <a:gd name="connsiteX18" fmla="*/ 2160669 w 6892925"/>
              <a:gd name="connsiteY18" fmla="*/ 2102179 h 6843862"/>
              <a:gd name="connsiteX19" fmla="*/ 4644 w 6892925"/>
              <a:gd name="connsiteY19" fmla="*/ 2102179 h 6843862"/>
              <a:gd name="connsiteX20" fmla="*/ 4644 w 6892925"/>
              <a:gd name="connsiteY20" fmla="*/ 0 h 6843862"/>
              <a:gd name="connsiteX0" fmla="*/ 4736900 w 6892925"/>
              <a:gd name="connsiteY0" fmla="*/ 4732256 h 6843862"/>
              <a:gd name="connsiteX1" fmla="*/ 6892925 w 6892925"/>
              <a:gd name="connsiteY1" fmla="*/ 4732256 h 6843862"/>
              <a:gd name="connsiteX2" fmla="*/ 6892925 w 6892925"/>
              <a:gd name="connsiteY2" fmla="*/ 6843862 h 6843862"/>
              <a:gd name="connsiteX3" fmla="*/ 4736900 w 6892925"/>
              <a:gd name="connsiteY3" fmla="*/ 6843862 h 6843862"/>
              <a:gd name="connsiteX4" fmla="*/ 4736900 w 6892925"/>
              <a:gd name="connsiteY4" fmla="*/ 4732256 h 6843862"/>
              <a:gd name="connsiteX5" fmla="*/ 0 w 6892925"/>
              <a:gd name="connsiteY5" fmla="*/ 2286179 h 6843862"/>
              <a:gd name="connsiteX6" fmla="*/ 4545652 w 6892925"/>
              <a:gd name="connsiteY6" fmla="*/ 2286179 h 6843862"/>
              <a:gd name="connsiteX7" fmla="*/ 4545652 w 6892925"/>
              <a:gd name="connsiteY7" fmla="*/ 6843862 h 6843862"/>
              <a:gd name="connsiteX8" fmla="*/ 0 w 6892925"/>
              <a:gd name="connsiteY8" fmla="*/ 6843862 h 6843862"/>
              <a:gd name="connsiteX9" fmla="*/ 0 w 6892925"/>
              <a:gd name="connsiteY9" fmla="*/ 2286179 h 6843862"/>
              <a:gd name="connsiteX10" fmla="*/ 2342554 w 6892925"/>
              <a:gd name="connsiteY10" fmla="*/ 0 h 6843862"/>
              <a:gd name="connsiteX11" fmla="*/ 6889086 w 6892925"/>
              <a:gd name="connsiteY11" fmla="*/ 0 h 6843862"/>
              <a:gd name="connsiteX12" fmla="*/ 6889086 w 6892925"/>
              <a:gd name="connsiteY12" fmla="*/ 4557683 h 6843862"/>
              <a:gd name="connsiteX13" fmla="*/ 4743613 w 6892925"/>
              <a:gd name="connsiteY13" fmla="*/ 4557683 h 6843862"/>
              <a:gd name="connsiteX14" fmla="*/ 4743613 w 6892925"/>
              <a:gd name="connsiteY14" fmla="*/ 2107070 h 6843862"/>
              <a:gd name="connsiteX15" fmla="*/ 2342554 w 6892925"/>
              <a:gd name="connsiteY15" fmla="*/ 2107070 h 6843862"/>
              <a:gd name="connsiteX16" fmla="*/ 2342554 w 6892925"/>
              <a:gd name="connsiteY16" fmla="*/ 0 h 6843862"/>
              <a:gd name="connsiteX17" fmla="*/ 4644 w 6892925"/>
              <a:gd name="connsiteY17" fmla="*/ 0 h 6843862"/>
              <a:gd name="connsiteX18" fmla="*/ 4644 w 6892925"/>
              <a:gd name="connsiteY18" fmla="*/ 2102179 h 6843862"/>
              <a:gd name="connsiteX19" fmla="*/ 4644 w 6892925"/>
              <a:gd name="connsiteY19" fmla="*/ 0 h 6843862"/>
              <a:gd name="connsiteX0" fmla="*/ 4736900 w 6892925"/>
              <a:gd name="connsiteY0" fmla="*/ 4732256 h 6843862"/>
              <a:gd name="connsiteX1" fmla="*/ 6892925 w 6892925"/>
              <a:gd name="connsiteY1" fmla="*/ 4732256 h 6843862"/>
              <a:gd name="connsiteX2" fmla="*/ 6892925 w 6892925"/>
              <a:gd name="connsiteY2" fmla="*/ 6843862 h 6843862"/>
              <a:gd name="connsiteX3" fmla="*/ 4736900 w 6892925"/>
              <a:gd name="connsiteY3" fmla="*/ 6843862 h 6843862"/>
              <a:gd name="connsiteX4" fmla="*/ 4736900 w 6892925"/>
              <a:gd name="connsiteY4" fmla="*/ 4732256 h 6843862"/>
              <a:gd name="connsiteX5" fmla="*/ 0 w 6892925"/>
              <a:gd name="connsiteY5" fmla="*/ 2286179 h 6843862"/>
              <a:gd name="connsiteX6" fmla="*/ 4545652 w 6892925"/>
              <a:gd name="connsiteY6" fmla="*/ 2286179 h 6843862"/>
              <a:gd name="connsiteX7" fmla="*/ 4545652 w 6892925"/>
              <a:gd name="connsiteY7" fmla="*/ 6843862 h 6843862"/>
              <a:gd name="connsiteX8" fmla="*/ 0 w 6892925"/>
              <a:gd name="connsiteY8" fmla="*/ 6843862 h 6843862"/>
              <a:gd name="connsiteX9" fmla="*/ 0 w 6892925"/>
              <a:gd name="connsiteY9" fmla="*/ 2286179 h 6843862"/>
              <a:gd name="connsiteX10" fmla="*/ 2342554 w 6892925"/>
              <a:gd name="connsiteY10" fmla="*/ 0 h 6843862"/>
              <a:gd name="connsiteX11" fmla="*/ 6889086 w 6892925"/>
              <a:gd name="connsiteY11" fmla="*/ 0 h 6843862"/>
              <a:gd name="connsiteX12" fmla="*/ 6889086 w 6892925"/>
              <a:gd name="connsiteY12" fmla="*/ 4557683 h 6843862"/>
              <a:gd name="connsiteX13" fmla="*/ 4743613 w 6892925"/>
              <a:gd name="connsiteY13" fmla="*/ 4557683 h 6843862"/>
              <a:gd name="connsiteX14" fmla="*/ 4743613 w 6892925"/>
              <a:gd name="connsiteY14" fmla="*/ 2107070 h 6843862"/>
              <a:gd name="connsiteX15" fmla="*/ 2342554 w 6892925"/>
              <a:gd name="connsiteY15" fmla="*/ 2107070 h 6843862"/>
              <a:gd name="connsiteX16" fmla="*/ 2342554 w 6892925"/>
              <a:gd name="connsiteY16" fmla="*/ 0 h 6843862"/>
              <a:gd name="connsiteX0" fmla="*/ 4736900 w 6892925"/>
              <a:gd name="connsiteY0" fmla="*/ 6843862 h 6843862"/>
              <a:gd name="connsiteX1" fmla="*/ 6892925 w 6892925"/>
              <a:gd name="connsiteY1" fmla="*/ 4732256 h 6843862"/>
              <a:gd name="connsiteX2" fmla="*/ 6892925 w 6892925"/>
              <a:gd name="connsiteY2" fmla="*/ 6843862 h 6843862"/>
              <a:gd name="connsiteX3" fmla="*/ 4736900 w 6892925"/>
              <a:gd name="connsiteY3" fmla="*/ 6843862 h 6843862"/>
              <a:gd name="connsiteX4" fmla="*/ 0 w 6892925"/>
              <a:gd name="connsiteY4" fmla="*/ 2286179 h 6843862"/>
              <a:gd name="connsiteX5" fmla="*/ 4545652 w 6892925"/>
              <a:gd name="connsiteY5" fmla="*/ 2286179 h 6843862"/>
              <a:gd name="connsiteX6" fmla="*/ 4545652 w 6892925"/>
              <a:gd name="connsiteY6" fmla="*/ 6843862 h 6843862"/>
              <a:gd name="connsiteX7" fmla="*/ 0 w 6892925"/>
              <a:gd name="connsiteY7" fmla="*/ 6843862 h 6843862"/>
              <a:gd name="connsiteX8" fmla="*/ 0 w 6892925"/>
              <a:gd name="connsiteY8" fmla="*/ 2286179 h 6843862"/>
              <a:gd name="connsiteX9" fmla="*/ 2342554 w 6892925"/>
              <a:gd name="connsiteY9" fmla="*/ 0 h 6843862"/>
              <a:gd name="connsiteX10" fmla="*/ 6889086 w 6892925"/>
              <a:gd name="connsiteY10" fmla="*/ 0 h 6843862"/>
              <a:gd name="connsiteX11" fmla="*/ 6889086 w 6892925"/>
              <a:gd name="connsiteY11" fmla="*/ 4557683 h 6843862"/>
              <a:gd name="connsiteX12" fmla="*/ 4743613 w 6892925"/>
              <a:gd name="connsiteY12" fmla="*/ 4557683 h 6843862"/>
              <a:gd name="connsiteX13" fmla="*/ 4743613 w 6892925"/>
              <a:gd name="connsiteY13" fmla="*/ 2107070 h 6843862"/>
              <a:gd name="connsiteX14" fmla="*/ 2342554 w 6892925"/>
              <a:gd name="connsiteY14" fmla="*/ 2107070 h 6843862"/>
              <a:gd name="connsiteX15" fmla="*/ 2342554 w 6892925"/>
              <a:gd name="connsiteY15" fmla="*/ 0 h 6843862"/>
              <a:gd name="connsiteX0" fmla="*/ 4736900 w 6892925"/>
              <a:gd name="connsiteY0" fmla="*/ 6843862 h 6843862"/>
              <a:gd name="connsiteX1" fmla="*/ 6892925 w 6892925"/>
              <a:gd name="connsiteY1" fmla="*/ 6843862 h 6843862"/>
              <a:gd name="connsiteX2" fmla="*/ 4736900 w 6892925"/>
              <a:gd name="connsiteY2" fmla="*/ 6843862 h 6843862"/>
              <a:gd name="connsiteX3" fmla="*/ 0 w 6892925"/>
              <a:gd name="connsiteY3" fmla="*/ 2286179 h 6843862"/>
              <a:gd name="connsiteX4" fmla="*/ 4545652 w 6892925"/>
              <a:gd name="connsiteY4" fmla="*/ 2286179 h 6843862"/>
              <a:gd name="connsiteX5" fmla="*/ 4545652 w 6892925"/>
              <a:gd name="connsiteY5" fmla="*/ 6843862 h 6843862"/>
              <a:gd name="connsiteX6" fmla="*/ 0 w 6892925"/>
              <a:gd name="connsiteY6" fmla="*/ 6843862 h 6843862"/>
              <a:gd name="connsiteX7" fmla="*/ 0 w 6892925"/>
              <a:gd name="connsiteY7" fmla="*/ 2286179 h 6843862"/>
              <a:gd name="connsiteX8" fmla="*/ 2342554 w 6892925"/>
              <a:gd name="connsiteY8" fmla="*/ 0 h 6843862"/>
              <a:gd name="connsiteX9" fmla="*/ 6889086 w 6892925"/>
              <a:gd name="connsiteY9" fmla="*/ 0 h 6843862"/>
              <a:gd name="connsiteX10" fmla="*/ 6889086 w 6892925"/>
              <a:gd name="connsiteY10" fmla="*/ 4557683 h 6843862"/>
              <a:gd name="connsiteX11" fmla="*/ 4743613 w 6892925"/>
              <a:gd name="connsiteY11" fmla="*/ 4557683 h 6843862"/>
              <a:gd name="connsiteX12" fmla="*/ 4743613 w 6892925"/>
              <a:gd name="connsiteY12" fmla="*/ 2107070 h 6843862"/>
              <a:gd name="connsiteX13" fmla="*/ 2342554 w 6892925"/>
              <a:gd name="connsiteY13" fmla="*/ 2107070 h 6843862"/>
              <a:gd name="connsiteX14" fmla="*/ 2342554 w 6892925"/>
              <a:gd name="connsiteY14" fmla="*/ 0 h 6843862"/>
              <a:gd name="connsiteX0" fmla="*/ 0 w 6889086"/>
              <a:gd name="connsiteY0" fmla="*/ 2286179 h 6843862"/>
              <a:gd name="connsiteX1" fmla="*/ 4545652 w 6889086"/>
              <a:gd name="connsiteY1" fmla="*/ 2286179 h 6843862"/>
              <a:gd name="connsiteX2" fmla="*/ 4545652 w 6889086"/>
              <a:gd name="connsiteY2" fmla="*/ 6843862 h 6843862"/>
              <a:gd name="connsiteX3" fmla="*/ 0 w 6889086"/>
              <a:gd name="connsiteY3" fmla="*/ 6843862 h 6843862"/>
              <a:gd name="connsiteX4" fmla="*/ 0 w 6889086"/>
              <a:gd name="connsiteY4" fmla="*/ 2286179 h 6843862"/>
              <a:gd name="connsiteX5" fmla="*/ 2342554 w 6889086"/>
              <a:gd name="connsiteY5" fmla="*/ 0 h 6843862"/>
              <a:gd name="connsiteX6" fmla="*/ 6889086 w 6889086"/>
              <a:gd name="connsiteY6" fmla="*/ 0 h 6843862"/>
              <a:gd name="connsiteX7" fmla="*/ 6889086 w 6889086"/>
              <a:gd name="connsiteY7" fmla="*/ 4557683 h 6843862"/>
              <a:gd name="connsiteX8" fmla="*/ 4743613 w 6889086"/>
              <a:gd name="connsiteY8" fmla="*/ 4557683 h 6843862"/>
              <a:gd name="connsiteX9" fmla="*/ 4743613 w 6889086"/>
              <a:gd name="connsiteY9" fmla="*/ 2107070 h 6843862"/>
              <a:gd name="connsiteX10" fmla="*/ 2342554 w 6889086"/>
              <a:gd name="connsiteY10" fmla="*/ 2107070 h 6843862"/>
              <a:gd name="connsiteX11" fmla="*/ 2342554 w 6889086"/>
              <a:gd name="connsiteY11" fmla="*/ 0 h 684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89086" h="6843862">
                <a:moveTo>
                  <a:pt x="0" y="2286179"/>
                </a:moveTo>
                <a:lnTo>
                  <a:pt x="4545652" y="2286179"/>
                </a:lnTo>
                <a:lnTo>
                  <a:pt x="4545652" y="6843862"/>
                </a:lnTo>
                <a:lnTo>
                  <a:pt x="0" y="6843862"/>
                </a:lnTo>
                <a:lnTo>
                  <a:pt x="0" y="2286179"/>
                </a:lnTo>
                <a:close/>
                <a:moveTo>
                  <a:pt x="2342554" y="0"/>
                </a:moveTo>
                <a:lnTo>
                  <a:pt x="6889086" y="0"/>
                </a:lnTo>
                <a:lnTo>
                  <a:pt x="6889086" y="4557683"/>
                </a:lnTo>
                <a:lnTo>
                  <a:pt x="4743613" y="4557683"/>
                </a:lnTo>
                <a:lnTo>
                  <a:pt x="4743613" y="2107070"/>
                </a:lnTo>
                <a:lnTo>
                  <a:pt x="2342554" y="2107070"/>
                </a:lnTo>
                <a:lnTo>
                  <a:pt x="2342554" y="0"/>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endParaRPr lang="nb-NO" dirty="0"/>
          </a:p>
        </p:txBody>
      </p:sp>
      <p:sp>
        <p:nvSpPr>
          <p:cNvPr id="48" name="Plassholder for tekst 13">
            <a:extLst>
              <a:ext uri="{FF2B5EF4-FFF2-40B4-BE49-F238E27FC236}">
                <a16:creationId xmlns:a16="http://schemas.microsoft.com/office/drawing/2014/main" id="{45B2002C-DD46-A403-A8E5-7ECA6F24CA5B}"/>
              </a:ext>
            </a:extLst>
          </p:cNvPr>
          <p:cNvSpPr>
            <a:spLocks noGrp="1"/>
          </p:cNvSpPr>
          <p:nvPr>
            <p:ph type="body" sz="quarter" idx="16"/>
          </p:nvPr>
        </p:nvSpPr>
        <p:spPr>
          <a:xfrm>
            <a:off x="5312073" y="0"/>
            <a:ext cx="2153074" cy="2102177"/>
          </a:xfrm>
          <a:solidFill>
            <a:schemeClr val="accent3"/>
          </a:solidFill>
        </p:spPr>
        <p:txBody>
          <a:bodyPr wrap="square" lIns="251999" tIns="360000" rIns="251999" bIns="360000" anchor="ctr">
            <a:noAutofit/>
          </a:bodyPr>
          <a:lstStyle>
            <a:lvl1pPr algn="ctr">
              <a:defRPr sz="1800" b="1">
                <a:solidFill>
                  <a:schemeClr val="tx2"/>
                </a:solidFill>
              </a:defRPr>
            </a:lvl1pPr>
            <a:lvl2pPr marL="0" indent="0" algn="ctr">
              <a:buNone/>
              <a:defRPr/>
            </a:lvl2pPr>
            <a:lvl3pPr algn="ctr">
              <a:defRPr/>
            </a:lvl3pPr>
            <a:lvl4pPr algn="ctr">
              <a:defRPr/>
            </a:lvl4pPr>
            <a:lvl5pPr algn="ctr">
              <a:defRPr/>
            </a:lvl5pPr>
          </a:lstStyle>
          <a:p>
            <a:pPr lvl="0"/>
            <a:r>
              <a:rPr lang="en-US"/>
              <a:t>Click to edit Master text styles</a:t>
            </a:r>
          </a:p>
        </p:txBody>
      </p:sp>
      <p:sp>
        <p:nvSpPr>
          <p:cNvPr id="51" name="Plassholder for tekst 13">
            <a:extLst>
              <a:ext uri="{FF2B5EF4-FFF2-40B4-BE49-F238E27FC236}">
                <a16:creationId xmlns:a16="http://schemas.microsoft.com/office/drawing/2014/main" id="{76E4DF95-C0AB-C7A1-E96F-E7772BCCCA70}"/>
              </a:ext>
            </a:extLst>
          </p:cNvPr>
          <p:cNvSpPr>
            <a:spLocks noGrp="1"/>
          </p:cNvSpPr>
          <p:nvPr>
            <p:ph type="body" sz="quarter" idx="18"/>
          </p:nvPr>
        </p:nvSpPr>
        <p:spPr>
          <a:xfrm>
            <a:off x="10046119" y="4757195"/>
            <a:ext cx="2153074" cy="2102177"/>
          </a:xfrm>
          <a:solidFill>
            <a:schemeClr val="tx2"/>
          </a:solidFill>
        </p:spPr>
        <p:txBody>
          <a:bodyPr wrap="square" lIns="251999" tIns="360000" rIns="251999" bIns="360000" anchor="ctr">
            <a:noAutofit/>
          </a:bodyPr>
          <a:lstStyle>
            <a:lvl1pPr algn="ctr">
              <a:defRPr sz="1800" b="1">
                <a:solidFill>
                  <a:schemeClr val="accent3"/>
                </a:solidFill>
              </a:defRPr>
            </a:lvl1pPr>
            <a:lvl2pPr marL="0" indent="0" algn="ctr">
              <a:buNone/>
              <a:defRPr/>
            </a:lvl2pPr>
            <a:lvl3pPr algn="ctr">
              <a:defRPr/>
            </a:lvl3pPr>
            <a:lvl4pPr algn="ctr">
              <a:defRPr/>
            </a:lvl4pPr>
            <a:lvl5pPr algn="ctr">
              <a:defRPr/>
            </a:lvl5pPr>
          </a:lstStyle>
          <a:p>
            <a:pPr lvl="0"/>
            <a:r>
              <a:rPr lang="en-US"/>
              <a:t>Click to edit Master text styles</a:t>
            </a:r>
          </a:p>
        </p:txBody>
      </p:sp>
      <p:sp>
        <p:nvSpPr>
          <p:cNvPr id="53" name="Plassholder for tekst 6">
            <a:extLst>
              <a:ext uri="{FF2B5EF4-FFF2-40B4-BE49-F238E27FC236}">
                <a16:creationId xmlns:a16="http://schemas.microsoft.com/office/drawing/2014/main" id="{9798B92F-6404-0FA7-6937-EAA4EC60C533}"/>
              </a:ext>
            </a:extLst>
          </p:cNvPr>
          <p:cNvSpPr>
            <a:spLocks noGrp="1"/>
          </p:cNvSpPr>
          <p:nvPr>
            <p:ph type="body" sz="quarter" idx="13"/>
          </p:nvPr>
        </p:nvSpPr>
        <p:spPr>
          <a:xfrm>
            <a:off x="838201" y="2258449"/>
            <a:ext cx="3922336" cy="2868707"/>
          </a:xfrm>
        </p:spPr>
        <p:txBody>
          <a:bodyPr/>
          <a:lstStyle>
            <a:lvl1pPr>
              <a:defRPr sz="23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376823216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èn-spalte - lysegrønn">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D4DDEA-E31A-8D88-35A7-D65C0BE1F9F6}"/>
              </a:ext>
            </a:extLst>
          </p:cNvPr>
          <p:cNvSpPr>
            <a:spLocks noGrp="1"/>
          </p:cNvSpPr>
          <p:nvPr>
            <p:ph type="title" hasCustomPrompt="1"/>
          </p:nvPr>
        </p:nvSpPr>
        <p:spPr>
          <a:xfrm>
            <a:off x="838200" y="424206"/>
            <a:ext cx="8534400" cy="1404594"/>
          </a:xfrm>
        </p:spPr>
        <p:txBody>
          <a:bodyPr/>
          <a:lstStyle/>
          <a:p>
            <a:r>
              <a:rPr lang="nb-NO" dirty="0"/>
              <a:t>Tittel</a:t>
            </a:r>
          </a:p>
        </p:txBody>
      </p:sp>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p>
            <a:r>
              <a:rPr lang="nb-NO" dirty="0"/>
              <a:t>Tittel på presentasjonen</a:t>
            </a:r>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p:txBody>
          <a:bodyPr/>
          <a:lstStyle/>
          <a:p>
            <a:pPr algn="ctr"/>
            <a:fld id="{55971175-16FF-D246-8503-4734F8508538}" type="slidenum">
              <a:rPr lang="nb-NO" smtClean="0"/>
              <a:pPr algn="ctr"/>
              <a:t>‹#›</a:t>
            </a:fld>
            <a:endParaRPr lang="nb-NO" dirty="0"/>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p:nvPr>
        </p:nvSpPr>
        <p:spPr>
          <a:xfrm>
            <a:off x="838201" y="2258449"/>
            <a:ext cx="8533112" cy="286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Tree>
    <p:extLst>
      <p:ext uri="{BB962C8B-B14F-4D97-AF65-F5344CB8AC3E}">
        <p14:creationId xmlns:p14="http://schemas.microsoft.com/office/powerpoint/2010/main" val="17527650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hold to-spalter - lysegrønn">
    <p:bg>
      <p:bgPr>
        <a:solidFill>
          <a:schemeClr val="bg2"/>
        </a:solidFill>
        <a:effectLst/>
      </p:bgPr>
    </p:bg>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p>
            <a:r>
              <a:rPr lang="nb-NO" dirty="0"/>
              <a:t>Tittel på presentasjonen</a:t>
            </a:r>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p:txBody>
          <a:bodyPr/>
          <a:lstStyle/>
          <a:p>
            <a:pPr algn="ctr"/>
            <a:fld id="{55971175-16FF-D246-8503-4734F8508538}" type="slidenum">
              <a:rPr lang="nb-NO" smtClean="0"/>
              <a:pPr algn="ctr"/>
              <a:t>‹#›</a:t>
            </a:fld>
            <a:endParaRPr lang="nb-NO" dirty="0"/>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p:nvPr>
        </p:nvSpPr>
        <p:spPr>
          <a:xfrm>
            <a:off x="838201" y="2258449"/>
            <a:ext cx="5091260" cy="286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6" name="Plassholder for tekst 6">
            <a:extLst>
              <a:ext uri="{FF2B5EF4-FFF2-40B4-BE49-F238E27FC236}">
                <a16:creationId xmlns:a16="http://schemas.microsoft.com/office/drawing/2014/main" id="{383E5164-48EF-4933-4226-BAAA5841706A}"/>
              </a:ext>
            </a:extLst>
          </p:cNvPr>
          <p:cNvSpPr>
            <a:spLocks noGrp="1"/>
          </p:cNvSpPr>
          <p:nvPr>
            <p:ph type="body" sz="quarter" idx="14"/>
          </p:nvPr>
        </p:nvSpPr>
        <p:spPr>
          <a:xfrm>
            <a:off x="6258614" y="2258449"/>
            <a:ext cx="5091260" cy="286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Tittel 1">
            <a:extLst>
              <a:ext uri="{FF2B5EF4-FFF2-40B4-BE49-F238E27FC236}">
                <a16:creationId xmlns:a16="http://schemas.microsoft.com/office/drawing/2014/main" id="{8AD4D30A-6D39-375A-A0AD-81D3DEDE8464}"/>
              </a:ext>
            </a:extLst>
          </p:cNvPr>
          <p:cNvSpPr>
            <a:spLocks noGrp="1"/>
          </p:cNvSpPr>
          <p:nvPr>
            <p:ph type="title" hasCustomPrompt="1"/>
          </p:nvPr>
        </p:nvSpPr>
        <p:spPr>
          <a:xfrm>
            <a:off x="838200" y="424206"/>
            <a:ext cx="10515600" cy="1404594"/>
          </a:xfrm>
        </p:spPr>
        <p:txBody>
          <a:bodyPr/>
          <a:lstStyle/>
          <a:p>
            <a:r>
              <a:rPr lang="nb-NO" dirty="0"/>
              <a:t>Tittel</a:t>
            </a:r>
          </a:p>
        </p:txBody>
      </p:sp>
    </p:spTree>
    <p:extLst>
      <p:ext uri="{BB962C8B-B14F-4D97-AF65-F5344CB8AC3E}">
        <p14:creationId xmlns:p14="http://schemas.microsoft.com/office/powerpoint/2010/main" val="107678556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hold med bilde - lysegrønn">
    <p:bg>
      <p:bgPr>
        <a:solidFill>
          <a:schemeClr val="bg2"/>
        </a:solidFill>
        <a:effectLst/>
      </p:bgPr>
    </p:bg>
    <p:spTree>
      <p:nvGrpSpPr>
        <p:cNvPr id="1" name=""/>
        <p:cNvGrpSpPr/>
        <p:nvPr/>
      </p:nvGrpSpPr>
      <p:grpSpPr>
        <a:xfrm>
          <a:off x="0" y="0"/>
          <a:ext cx="0" cy="0"/>
          <a:chOff x="0" y="0"/>
          <a:chExt cx="0" cy="0"/>
        </a:xfrm>
      </p:grpSpPr>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p:spPr>
        <p:txBody>
          <a:bodyPr/>
          <a:lstStyle/>
          <a:p>
            <a:r>
              <a:rPr lang="nb-NO" dirty="0"/>
              <a:t>Tittel på presentasjonen</a:t>
            </a:r>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p:nvPr>
        </p:nvSpPr>
        <p:spPr>
          <a:xfrm>
            <a:off x="838201" y="2258449"/>
            <a:ext cx="5091260" cy="286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8" name="Tittel 1">
            <a:extLst>
              <a:ext uri="{FF2B5EF4-FFF2-40B4-BE49-F238E27FC236}">
                <a16:creationId xmlns:a16="http://schemas.microsoft.com/office/drawing/2014/main" id="{8AD4D30A-6D39-375A-A0AD-81D3DEDE8464}"/>
              </a:ext>
            </a:extLst>
          </p:cNvPr>
          <p:cNvSpPr>
            <a:spLocks noGrp="1"/>
          </p:cNvSpPr>
          <p:nvPr>
            <p:ph type="title" hasCustomPrompt="1"/>
          </p:nvPr>
        </p:nvSpPr>
        <p:spPr>
          <a:xfrm>
            <a:off x="838200" y="424206"/>
            <a:ext cx="5091260" cy="1404594"/>
          </a:xfrm>
        </p:spPr>
        <p:txBody>
          <a:bodyPr/>
          <a:lstStyle/>
          <a:p>
            <a:r>
              <a:rPr lang="nb-NO" dirty="0"/>
              <a:t>Tittel</a:t>
            </a:r>
          </a:p>
        </p:txBody>
      </p:sp>
      <p:sp>
        <p:nvSpPr>
          <p:cNvPr id="2" name="Plassholder for bilde 8">
            <a:extLst>
              <a:ext uri="{FF2B5EF4-FFF2-40B4-BE49-F238E27FC236}">
                <a16:creationId xmlns:a16="http://schemas.microsoft.com/office/drawing/2014/main" id="{68C61043-D7E5-2032-4C80-9CF78F58A85F}"/>
              </a:ext>
            </a:extLst>
          </p:cNvPr>
          <p:cNvSpPr>
            <a:spLocks noGrp="1"/>
          </p:cNvSpPr>
          <p:nvPr>
            <p:ph type="pic" sz="quarter" idx="14"/>
          </p:nvPr>
        </p:nvSpPr>
        <p:spPr>
          <a:xfrm>
            <a:off x="7004115" y="0"/>
            <a:ext cx="5187885" cy="6858000"/>
          </a:xfrm>
          <a:blipFill>
            <a:blip r:embed="rId2" cstate="screen">
              <a:extLst>
                <a:ext uri="{28A0092B-C50C-407E-A947-70E740481C1C}">
                  <a14:useLocalDpi xmlns:a14="http://schemas.microsoft.com/office/drawing/2010/main"/>
                </a:ext>
              </a:extLst>
            </a:blip>
            <a:srcRect/>
            <a:stretch>
              <a:fillRect/>
            </a:stretch>
          </a:blipFill>
        </p:spPr>
        <p:txBody>
          <a:bodyPr/>
          <a:lstStyle/>
          <a:p>
            <a:r>
              <a:rPr lang="en-US"/>
              <a:t>Click icon to add picture</a:t>
            </a:r>
            <a:endParaRPr lang="nb-NO" dirty="0"/>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p:txBody>
          <a:bodyPr/>
          <a:lstStyle/>
          <a:p>
            <a:pPr algn="ctr"/>
            <a:fld id="{55971175-16FF-D246-8503-4734F8508538}" type="slidenum">
              <a:rPr lang="nb-NO" smtClean="0"/>
              <a:pPr algn="ctr"/>
              <a:t>‹#›</a:t>
            </a:fld>
            <a:endParaRPr lang="nb-NO" dirty="0"/>
          </a:p>
        </p:txBody>
      </p:sp>
    </p:spTree>
    <p:extLst>
      <p:ext uri="{BB962C8B-B14F-4D97-AF65-F5344CB8AC3E}">
        <p14:creationId xmlns:p14="http://schemas.microsoft.com/office/powerpoint/2010/main" val="37979402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 med bildeeffekt - lysegrønn">
    <p:bg>
      <p:bgPr>
        <a:solidFill>
          <a:schemeClr val="bg2"/>
        </a:solidFill>
        <a:effectLst/>
      </p:bgPr>
    </p:bg>
    <p:spTree>
      <p:nvGrpSpPr>
        <p:cNvPr id="1" name=""/>
        <p:cNvGrpSpPr/>
        <p:nvPr/>
      </p:nvGrpSpPr>
      <p:grpSpPr>
        <a:xfrm>
          <a:off x="0" y="0"/>
          <a:ext cx="0" cy="0"/>
          <a:chOff x="0" y="0"/>
          <a:chExt cx="0" cy="0"/>
        </a:xfrm>
      </p:grpSpPr>
      <p:sp>
        <p:nvSpPr>
          <p:cNvPr id="31" name="Plassholder for bilde 30">
            <a:extLst>
              <a:ext uri="{FF2B5EF4-FFF2-40B4-BE49-F238E27FC236}">
                <a16:creationId xmlns:a16="http://schemas.microsoft.com/office/drawing/2014/main" id="{01E873C5-24B1-73B1-D364-28DBA030CDA3}"/>
              </a:ext>
            </a:extLst>
          </p:cNvPr>
          <p:cNvSpPr>
            <a:spLocks noGrp="1"/>
          </p:cNvSpPr>
          <p:nvPr>
            <p:ph type="pic" sz="quarter" idx="17"/>
          </p:nvPr>
        </p:nvSpPr>
        <p:spPr>
          <a:xfrm>
            <a:off x="5312072" y="0"/>
            <a:ext cx="6892925" cy="6843862"/>
          </a:xfrm>
          <a:custGeom>
            <a:avLst/>
            <a:gdLst>
              <a:gd name="connsiteX0" fmla="*/ 4736900 w 6892925"/>
              <a:gd name="connsiteY0" fmla="*/ 4732256 h 6843862"/>
              <a:gd name="connsiteX1" fmla="*/ 6892925 w 6892925"/>
              <a:gd name="connsiteY1" fmla="*/ 4732256 h 6843862"/>
              <a:gd name="connsiteX2" fmla="*/ 6892925 w 6892925"/>
              <a:gd name="connsiteY2" fmla="*/ 6843862 h 6843862"/>
              <a:gd name="connsiteX3" fmla="*/ 4736900 w 6892925"/>
              <a:gd name="connsiteY3" fmla="*/ 6843862 h 6843862"/>
              <a:gd name="connsiteX4" fmla="*/ 0 w 6892925"/>
              <a:gd name="connsiteY4" fmla="*/ 2286179 h 6843862"/>
              <a:gd name="connsiteX5" fmla="*/ 4545652 w 6892925"/>
              <a:gd name="connsiteY5" fmla="*/ 2286179 h 6843862"/>
              <a:gd name="connsiteX6" fmla="*/ 4545652 w 6892925"/>
              <a:gd name="connsiteY6" fmla="*/ 6843862 h 6843862"/>
              <a:gd name="connsiteX7" fmla="*/ 0 w 6892925"/>
              <a:gd name="connsiteY7" fmla="*/ 6843862 h 6843862"/>
              <a:gd name="connsiteX8" fmla="*/ 2342554 w 6892925"/>
              <a:gd name="connsiteY8" fmla="*/ 0 h 6843862"/>
              <a:gd name="connsiteX9" fmla="*/ 6889086 w 6892925"/>
              <a:gd name="connsiteY9" fmla="*/ 0 h 6843862"/>
              <a:gd name="connsiteX10" fmla="*/ 6889086 w 6892925"/>
              <a:gd name="connsiteY10" fmla="*/ 4557683 h 6843862"/>
              <a:gd name="connsiteX11" fmla="*/ 4743613 w 6892925"/>
              <a:gd name="connsiteY11" fmla="*/ 4557683 h 6843862"/>
              <a:gd name="connsiteX12" fmla="*/ 4743613 w 6892925"/>
              <a:gd name="connsiteY12" fmla="*/ 2107070 h 6843862"/>
              <a:gd name="connsiteX13" fmla="*/ 2342554 w 6892925"/>
              <a:gd name="connsiteY13" fmla="*/ 2107070 h 6843862"/>
              <a:gd name="connsiteX14" fmla="*/ 4644 w 6892925"/>
              <a:gd name="connsiteY14" fmla="*/ 0 h 6843862"/>
              <a:gd name="connsiteX15" fmla="*/ 2160669 w 6892925"/>
              <a:gd name="connsiteY15" fmla="*/ 0 h 6843862"/>
              <a:gd name="connsiteX16" fmla="*/ 2160669 w 6892925"/>
              <a:gd name="connsiteY16" fmla="*/ 2102179 h 6843862"/>
              <a:gd name="connsiteX17" fmla="*/ 4644 w 6892925"/>
              <a:gd name="connsiteY17" fmla="*/ 2102179 h 684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2925" h="6843862">
                <a:moveTo>
                  <a:pt x="4736900" y="4732256"/>
                </a:moveTo>
                <a:lnTo>
                  <a:pt x="6892925" y="4732256"/>
                </a:lnTo>
                <a:lnTo>
                  <a:pt x="6892925" y="6843862"/>
                </a:lnTo>
                <a:lnTo>
                  <a:pt x="4736900" y="6843862"/>
                </a:lnTo>
                <a:close/>
                <a:moveTo>
                  <a:pt x="0" y="2286179"/>
                </a:moveTo>
                <a:lnTo>
                  <a:pt x="4545652" y="2286179"/>
                </a:lnTo>
                <a:lnTo>
                  <a:pt x="4545652" y="6843862"/>
                </a:lnTo>
                <a:lnTo>
                  <a:pt x="0" y="6843862"/>
                </a:lnTo>
                <a:close/>
                <a:moveTo>
                  <a:pt x="2342554" y="0"/>
                </a:moveTo>
                <a:lnTo>
                  <a:pt x="6889086" y="0"/>
                </a:lnTo>
                <a:lnTo>
                  <a:pt x="6889086" y="4557683"/>
                </a:lnTo>
                <a:lnTo>
                  <a:pt x="4743613" y="4557683"/>
                </a:lnTo>
                <a:lnTo>
                  <a:pt x="4743613" y="2107070"/>
                </a:lnTo>
                <a:lnTo>
                  <a:pt x="2342554" y="2107070"/>
                </a:lnTo>
                <a:close/>
                <a:moveTo>
                  <a:pt x="4644" y="0"/>
                </a:moveTo>
                <a:lnTo>
                  <a:pt x="2160669" y="0"/>
                </a:lnTo>
                <a:lnTo>
                  <a:pt x="2160669" y="2102179"/>
                </a:lnTo>
                <a:lnTo>
                  <a:pt x="4644" y="2102179"/>
                </a:lnTo>
                <a:close/>
              </a:path>
            </a:pathLst>
          </a:custGeom>
          <a:blipFill>
            <a:blip r:embed="rId2" cstate="screen">
              <a:extLst>
                <a:ext uri="{28A0092B-C50C-407E-A947-70E740481C1C}">
                  <a14:useLocalDpi xmlns:a14="http://schemas.microsoft.com/office/drawing/2010/main"/>
                </a:ext>
              </a:extLst>
            </a:blip>
            <a:srcRect/>
            <a:stretch>
              <a:fillRect/>
            </a:stretch>
          </a:blipFill>
        </p:spPr>
        <p:txBody>
          <a:bodyPr wrap="square">
            <a:noAutofit/>
          </a:bodyPr>
          <a:lstStyle/>
          <a:p>
            <a:r>
              <a:rPr lang="en-US"/>
              <a:t>Click icon to add picture</a:t>
            </a:r>
            <a:endParaRPr lang="nb-NO"/>
          </a:p>
        </p:txBody>
      </p:sp>
      <p:sp>
        <p:nvSpPr>
          <p:cNvPr id="33" name="Plassholder for tekst 6">
            <a:extLst>
              <a:ext uri="{FF2B5EF4-FFF2-40B4-BE49-F238E27FC236}">
                <a16:creationId xmlns:a16="http://schemas.microsoft.com/office/drawing/2014/main" id="{621A80E3-9092-D90F-C85B-51AE323D42DF}"/>
              </a:ext>
            </a:extLst>
          </p:cNvPr>
          <p:cNvSpPr>
            <a:spLocks noGrp="1"/>
          </p:cNvSpPr>
          <p:nvPr>
            <p:ph type="body" sz="quarter" idx="13"/>
          </p:nvPr>
        </p:nvSpPr>
        <p:spPr>
          <a:xfrm>
            <a:off x="838201" y="2258449"/>
            <a:ext cx="3922336" cy="2868707"/>
          </a:xfrm>
        </p:spPr>
        <p:txBody>
          <a:bodyPr/>
          <a:lstStyle>
            <a:lvl1pPr>
              <a:defRPr sz="23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2" name="Plassholder for bunntekst 3">
            <a:extLst>
              <a:ext uri="{FF2B5EF4-FFF2-40B4-BE49-F238E27FC236}">
                <a16:creationId xmlns:a16="http://schemas.microsoft.com/office/drawing/2014/main" id="{5E93DC0C-FB27-8612-B925-C8419BCCF833}"/>
              </a:ext>
            </a:extLst>
          </p:cNvPr>
          <p:cNvSpPr>
            <a:spLocks noGrp="1"/>
          </p:cNvSpPr>
          <p:nvPr>
            <p:ph type="ftr" sz="quarter" idx="11"/>
          </p:nvPr>
        </p:nvSpPr>
        <p:spPr>
          <a:xfrm>
            <a:off x="839788" y="6200775"/>
            <a:ext cx="4114800" cy="356067"/>
          </a:xfrm>
        </p:spPr>
        <p:txBody>
          <a:bodyPr/>
          <a:lstStyle/>
          <a:p>
            <a:r>
              <a:rPr lang="nb-NO" dirty="0"/>
              <a:t>Tittel på presentasjonen</a:t>
            </a:r>
          </a:p>
        </p:txBody>
      </p:sp>
    </p:spTree>
    <p:extLst>
      <p:ext uri="{BB962C8B-B14F-4D97-AF65-F5344CB8AC3E}">
        <p14:creationId xmlns:p14="http://schemas.microsoft.com/office/powerpoint/2010/main" val="2698809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gram">
    <p:bg>
      <p:bgPr>
        <a:solidFill>
          <a:schemeClr val="bg1"/>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255570E-0B79-5874-3491-B2A049E9B65B}"/>
              </a:ext>
            </a:extLst>
          </p:cNvPr>
          <p:cNvSpPr/>
          <p:nvPr userDrawn="1"/>
        </p:nvSpPr>
        <p:spPr>
          <a:xfrm>
            <a:off x="5680364" y="0"/>
            <a:ext cx="6511636" cy="6858000"/>
          </a:xfrm>
          <a:prstGeom prst="rect">
            <a:avLst/>
          </a:prstGeom>
          <a:solidFill>
            <a:srgbClr val="5BBE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id="{ECD4DDEA-E31A-8D88-35A7-D65C0BE1F9F6}"/>
              </a:ext>
            </a:extLst>
          </p:cNvPr>
          <p:cNvSpPr>
            <a:spLocks noGrp="1"/>
          </p:cNvSpPr>
          <p:nvPr>
            <p:ph type="title" hasCustomPrompt="1"/>
          </p:nvPr>
        </p:nvSpPr>
        <p:spPr>
          <a:xfrm>
            <a:off x="838201" y="424206"/>
            <a:ext cx="4311316" cy="1404594"/>
          </a:xfrm>
        </p:spPr>
        <p:txBody>
          <a:bodyPr/>
          <a:lstStyle>
            <a:lvl1pPr>
              <a:defRPr>
                <a:solidFill>
                  <a:schemeClr val="tx1"/>
                </a:solidFill>
              </a:defRPr>
            </a:lvl1pPr>
          </a:lstStyle>
          <a:p>
            <a:r>
              <a:rPr lang="nb-NO" dirty="0"/>
              <a:t>Tittel</a:t>
            </a:r>
          </a:p>
        </p:txBody>
      </p:sp>
      <p:sp>
        <p:nvSpPr>
          <p:cNvPr id="4" name="Plassholder for bunntekst 3">
            <a:extLst>
              <a:ext uri="{FF2B5EF4-FFF2-40B4-BE49-F238E27FC236}">
                <a16:creationId xmlns:a16="http://schemas.microsoft.com/office/drawing/2014/main" id="{EC0F9BC4-6FBE-403F-0587-F08945BE5121}"/>
              </a:ext>
            </a:extLst>
          </p:cNvPr>
          <p:cNvSpPr>
            <a:spLocks noGrp="1"/>
          </p:cNvSpPr>
          <p:nvPr>
            <p:ph type="ftr" sz="quarter" idx="11"/>
          </p:nvPr>
        </p:nvSpPr>
        <p:spPr>
          <a:xfrm>
            <a:off x="839788" y="6200775"/>
            <a:ext cx="4114800" cy="356067"/>
          </a:xfrm>
          <a:noFill/>
        </p:spPr>
        <p:txBody>
          <a:bodyPr/>
          <a:lstStyle>
            <a:lvl1pPr>
              <a:defRPr>
                <a:solidFill>
                  <a:schemeClr val="tx2"/>
                </a:solidFill>
              </a:defRPr>
            </a:lvl1pPr>
          </a:lstStyle>
          <a:p>
            <a:r>
              <a:rPr lang="nb-NO" dirty="0"/>
              <a:t>Tittel på presentasjonen</a:t>
            </a:r>
          </a:p>
        </p:txBody>
      </p:sp>
      <p:sp>
        <p:nvSpPr>
          <p:cNvPr id="5" name="Plassholder for lysbildenummer 4">
            <a:extLst>
              <a:ext uri="{FF2B5EF4-FFF2-40B4-BE49-F238E27FC236}">
                <a16:creationId xmlns:a16="http://schemas.microsoft.com/office/drawing/2014/main" id="{B62DE300-81E2-4A5D-0FF7-042C3F0C1143}"/>
              </a:ext>
            </a:extLst>
          </p:cNvPr>
          <p:cNvSpPr>
            <a:spLocks noGrp="1"/>
          </p:cNvSpPr>
          <p:nvPr>
            <p:ph type="sldNum" sz="quarter" idx="12"/>
          </p:nvPr>
        </p:nvSpPr>
        <p:spPr>
          <a:solidFill>
            <a:schemeClr val="tx2"/>
          </a:solidFill>
        </p:spPr>
        <p:txBody>
          <a:bodyPr/>
          <a:lstStyle>
            <a:lvl1pPr>
              <a:defRPr>
                <a:solidFill>
                  <a:schemeClr val="bg2"/>
                </a:solidFill>
              </a:defRPr>
            </a:lvl1pPr>
          </a:lstStyle>
          <a:p>
            <a:pPr algn="ctr"/>
            <a:fld id="{55971175-16FF-D246-8503-4734F8508538}" type="slidenum">
              <a:rPr lang="nb-NO" smtClean="0"/>
              <a:pPr algn="ctr"/>
              <a:t>‹#›</a:t>
            </a:fld>
            <a:endParaRPr lang="nb-NO" dirty="0"/>
          </a:p>
        </p:txBody>
      </p:sp>
      <p:sp>
        <p:nvSpPr>
          <p:cNvPr id="7" name="Plassholder for tekst 6">
            <a:extLst>
              <a:ext uri="{FF2B5EF4-FFF2-40B4-BE49-F238E27FC236}">
                <a16:creationId xmlns:a16="http://schemas.microsoft.com/office/drawing/2014/main" id="{18ABFA91-52B2-A520-ED45-6E4C5F61C2C5}"/>
              </a:ext>
            </a:extLst>
          </p:cNvPr>
          <p:cNvSpPr>
            <a:spLocks noGrp="1"/>
          </p:cNvSpPr>
          <p:nvPr>
            <p:ph type="body" sz="quarter" idx="13"/>
          </p:nvPr>
        </p:nvSpPr>
        <p:spPr>
          <a:xfrm>
            <a:off x="838201" y="2258449"/>
            <a:ext cx="4311315" cy="286870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dirty="0"/>
          </a:p>
        </p:txBody>
      </p:sp>
      <p:sp>
        <p:nvSpPr>
          <p:cNvPr id="10" name="Plassholder for diagram 9">
            <a:extLst>
              <a:ext uri="{FF2B5EF4-FFF2-40B4-BE49-F238E27FC236}">
                <a16:creationId xmlns:a16="http://schemas.microsoft.com/office/drawing/2014/main" id="{FEA2922E-C80A-85F2-C235-F2F9CAB22320}"/>
              </a:ext>
            </a:extLst>
          </p:cNvPr>
          <p:cNvSpPr>
            <a:spLocks noGrp="1"/>
          </p:cNvSpPr>
          <p:nvPr>
            <p:ph type="chart" sz="quarter" idx="14"/>
          </p:nvPr>
        </p:nvSpPr>
        <p:spPr>
          <a:xfrm>
            <a:off x="6232525" y="826167"/>
            <a:ext cx="5403666" cy="5104115"/>
          </a:xfrm>
        </p:spPr>
        <p:txBody>
          <a:bodyPr/>
          <a:lstStyle/>
          <a:p>
            <a:r>
              <a:rPr lang="en-US"/>
              <a:t>Click icon to add chart</a:t>
            </a:r>
            <a:endParaRPr lang="nb-NO" dirty="0"/>
          </a:p>
        </p:txBody>
      </p:sp>
    </p:spTree>
    <p:extLst>
      <p:ext uri="{BB962C8B-B14F-4D97-AF65-F5344CB8AC3E}">
        <p14:creationId xmlns:p14="http://schemas.microsoft.com/office/powerpoint/2010/main" val="3656160424"/>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sv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image" Target="../media/image1.png"/><Relationship Id="rId3" Type="http://schemas.openxmlformats.org/officeDocument/2006/relationships/slideLayout" Target="../slideLayouts/slideLayout21.xml"/><Relationship Id="rId21" Type="http://schemas.openxmlformats.org/officeDocument/2006/relationships/image" Target="../media/image4.sv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2.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3.pn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2.sv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F230BB4-2890-90BE-851E-75479749D555}"/>
              </a:ext>
            </a:extLst>
          </p:cNvPr>
          <p:cNvSpPr>
            <a:spLocks noGrp="1"/>
          </p:cNvSpPr>
          <p:nvPr>
            <p:ph type="title"/>
          </p:nvPr>
        </p:nvSpPr>
        <p:spPr>
          <a:xfrm>
            <a:off x="838200" y="424206"/>
            <a:ext cx="10515600" cy="1404594"/>
          </a:xfrm>
          <a:prstGeom prst="rect">
            <a:avLst/>
          </a:prstGeom>
        </p:spPr>
        <p:txBody>
          <a:bodyPr vert="horz" lIns="91440" tIns="45720" rIns="91440" bIns="45720" rtlCol="0" anchor="b">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5715824-B798-9C6A-E2AC-F227F2E68C1E}"/>
              </a:ext>
            </a:extLst>
          </p:cNvPr>
          <p:cNvSpPr>
            <a:spLocks noGrp="1"/>
          </p:cNvSpPr>
          <p:nvPr>
            <p:ph type="body" idx="1"/>
          </p:nvPr>
        </p:nvSpPr>
        <p:spPr>
          <a:xfrm>
            <a:off x="839788" y="2258449"/>
            <a:ext cx="10514012" cy="3933268"/>
          </a:xfrm>
          <a:prstGeom prst="rect">
            <a:avLst/>
          </a:prstGeom>
        </p:spPr>
        <p:txBody>
          <a:bodyPr vert="horz" lIns="91440" tIns="45720" rIns="91440" bIns="4572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D841E52F-B446-1981-38A5-5F0ED0354D57}"/>
              </a:ext>
            </a:extLst>
          </p:cNvPr>
          <p:cNvSpPr>
            <a:spLocks noGrp="1"/>
          </p:cNvSpPr>
          <p:nvPr>
            <p:ph type="ftr" sz="quarter" idx="3"/>
          </p:nvPr>
        </p:nvSpPr>
        <p:spPr>
          <a:xfrm>
            <a:off x="839788" y="6200775"/>
            <a:ext cx="4114800" cy="356067"/>
          </a:xfrm>
          <a:prstGeom prst="rect">
            <a:avLst/>
          </a:prstGeom>
        </p:spPr>
        <p:txBody>
          <a:bodyPr vert="horz" lIns="91440" tIns="0" rIns="0" bIns="0" rtlCol="0" anchor="b"/>
          <a:lstStyle>
            <a:lvl1pPr algn="l">
              <a:defRPr sz="1200">
                <a:solidFill>
                  <a:schemeClr val="tx2"/>
                </a:solidFill>
              </a:defRPr>
            </a:lvl1pPr>
          </a:lstStyle>
          <a:p>
            <a:r>
              <a:rPr lang="nb-NO" dirty="0"/>
              <a:t>Tittel på presentasjonen</a:t>
            </a:r>
          </a:p>
        </p:txBody>
      </p:sp>
      <p:sp>
        <p:nvSpPr>
          <p:cNvPr id="6" name="Plassholder for lysbildenummer 5">
            <a:extLst>
              <a:ext uri="{FF2B5EF4-FFF2-40B4-BE49-F238E27FC236}">
                <a16:creationId xmlns:a16="http://schemas.microsoft.com/office/drawing/2014/main" id="{8A33F41D-F5AE-F08E-4F8A-895374635182}"/>
              </a:ext>
            </a:extLst>
          </p:cNvPr>
          <p:cNvSpPr>
            <a:spLocks noGrp="1"/>
          </p:cNvSpPr>
          <p:nvPr>
            <p:ph type="sldNum" sz="quarter" idx="4"/>
          </p:nvPr>
        </p:nvSpPr>
        <p:spPr>
          <a:xfrm>
            <a:off x="11636191" y="6322363"/>
            <a:ext cx="304800" cy="273515"/>
          </a:xfrm>
          <a:prstGeom prst="rect">
            <a:avLst/>
          </a:prstGeom>
          <a:solidFill>
            <a:schemeClr val="tx2"/>
          </a:solidFill>
        </p:spPr>
        <p:txBody>
          <a:bodyPr vert="horz" lIns="0" tIns="0" rIns="0" bIns="0" rtlCol="0" anchor="ctr"/>
          <a:lstStyle>
            <a:lvl1pPr algn="r">
              <a:defRPr sz="1200">
                <a:solidFill>
                  <a:schemeClr val="accent4"/>
                </a:solidFill>
              </a:defRPr>
            </a:lvl1pPr>
          </a:lstStyle>
          <a:p>
            <a:pPr algn="ctr"/>
            <a:fld id="{55971175-16FF-D246-8503-4734F8508538}" type="slidenum">
              <a:rPr lang="nb-NO" smtClean="0"/>
              <a:pPr algn="ctr"/>
              <a:t>‹#›</a:t>
            </a:fld>
            <a:endParaRPr lang="nb-NO" dirty="0"/>
          </a:p>
        </p:txBody>
      </p:sp>
      <p:sp>
        <p:nvSpPr>
          <p:cNvPr id="9" name="TekstSylinder 8">
            <a:extLst>
              <a:ext uri="{FF2B5EF4-FFF2-40B4-BE49-F238E27FC236}">
                <a16:creationId xmlns:a16="http://schemas.microsoft.com/office/drawing/2014/main" id="{E281B636-336A-FE4D-0EC9-B23C23EB4A1E}"/>
              </a:ext>
            </a:extLst>
          </p:cNvPr>
          <p:cNvSpPr txBox="1"/>
          <p:nvPr userDrawn="1"/>
        </p:nvSpPr>
        <p:spPr>
          <a:xfrm>
            <a:off x="1496291" y="6957753"/>
            <a:ext cx="184731" cy="369332"/>
          </a:xfrm>
          <a:prstGeom prst="rect">
            <a:avLst/>
          </a:prstGeom>
          <a:noFill/>
        </p:spPr>
        <p:txBody>
          <a:bodyPr wrap="none" rtlCol="0">
            <a:spAutoFit/>
          </a:bodyPr>
          <a:lstStyle/>
          <a:p>
            <a:endParaRPr lang="nb-NO" dirty="0"/>
          </a:p>
        </p:txBody>
      </p:sp>
      <p:pic>
        <p:nvPicPr>
          <p:cNvPr id="10" name="Grafikk 9">
            <a:extLst>
              <a:ext uri="{FF2B5EF4-FFF2-40B4-BE49-F238E27FC236}">
                <a16:creationId xmlns:a16="http://schemas.microsoft.com/office/drawing/2014/main" id="{8048BD6E-852E-5D43-9377-036FCA8F9935}"/>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214429" y="6272975"/>
            <a:ext cx="505632" cy="379225"/>
          </a:xfrm>
          <a:prstGeom prst="rect">
            <a:avLst/>
          </a:prstGeom>
        </p:spPr>
      </p:pic>
    </p:spTree>
    <p:extLst>
      <p:ext uri="{BB962C8B-B14F-4D97-AF65-F5344CB8AC3E}">
        <p14:creationId xmlns:p14="http://schemas.microsoft.com/office/powerpoint/2010/main" val="388138490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718" r:id="rId3"/>
    <p:sldLayoutId id="2147483708" r:id="rId4"/>
    <p:sldLayoutId id="2147483724" r:id="rId5"/>
    <p:sldLayoutId id="2147483716" r:id="rId6"/>
    <p:sldLayoutId id="2147483719" r:id="rId7"/>
    <p:sldLayoutId id="2147483715" r:id="rId8"/>
    <p:sldLayoutId id="2147483734" r:id="rId9"/>
    <p:sldLayoutId id="2147483747" r:id="rId10"/>
    <p:sldLayoutId id="2147483735" r:id="rId11"/>
    <p:sldLayoutId id="2147483711" r:id="rId12"/>
    <p:sldLayoutId id="2147483710" r:id="rId13"/>
    <p:sldLayoutId id="2147483709" r:id="rId14"/>
    <p:sldLayoutId id="2147483722" r:id="rId15"/>
    <p:sldLayoutId id="2147483721" r:id="rId16"/>
    <p:sldLayoutId id="2147483723" r:id="rId17"/>
    <p:sldLayoutId id="2147483748" r:id="rId18"/>
  </p:sldLayoutIdLst>
  <p:transition>
    <p:fade/>
  </p:transition>
  <p:hf sldNum="0" hdr="0" ftr="0" dt="0"/>
  <p:txStyles>
    <p:titleStyle>
      <a:lvl1pPr algn="l" defTabSz="914400" rtl="0" eaLnBrk="1" latinLnBrk="0" hangingPunct="1">
        <a:lnSpc>
          <a:spcPct val="100000"/>
        </a:lnSpc>
        <a:spcBef>
          <a:spcPct val="0"/>
        </a:spcBef>
        <a:buNone/>
        <a:defRPr sz="35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74638" indent="-274638" algn="l" defTabSz="914400" rtl="0" eaLnBrk="1" latinLnBrk="0" hangingPunct="1">
        <a:lnSpc>
          <a:spcPct val="110000"/>
        </a:lnSpc>
        <a:spcBef>
          <a:spcPts val="500"/>
        </a:spcBef>
        <a:spcAft>
          <a:spcPts val="500"/>
        </a:spcAft>
        <a:buFont typeface="Arial" panose="020B0604020202020204" pitchFamily="34" charset="0"/>
        <a:buChar char="•"/>
        <a:tabLst/>
        <a:defRPr sz="1500" kern="1200">
          <a:solidFill>
            <a:schemeClr val="tx1"/>
          </a:solidFill>
          <a:latin typeface="+mn-lt"/>
          <a:ea typeface="+mn-ea"/>
          <a:cs typeface="+mn-cs"/>
        </a:defRPr>
      </a:lvl2pPr>
      <a:lvl3pPr marL="357188" indent="-347663" algn="l" defTabSz="914400" rtl="0" eaLnBrk="1" latinLnBrk="0" hangingPunct="1">
        <a:lnSpc>
          <a:spcPct val="110000"/>
        </a:lnSpc>
        <a:spcBef>
          <a:spcPts val="500"/>
        </a:spcBef>
        <a:spcAft>
          <a:spcPts val="500"/>
        </a:spcAft>
        <a:buFontTx/>
        <a:buBlip>
          <a:blip r:embed="rId22">
            <a:extLst>
              <a:ext uri="{96DAC541-7B7A-43D3-8B79-37D633B846F1}">
                <asvg:svgBlip xmlns:asvg="http://schemas.microsoft.com/office/drawing/2016/SVG/main" r:embed="rId23"/>
              </a:ext>
            </a:extLst>
          </a:blip>
        </a:buBlip>
        <a:tabLst/>
        <a:defRPr sz="1800" kern="1200">
          <a:solidFill>
            <a:schemeClr val="tx1"/>
          </a:solidFill>
          <a:latin typeface="+mn-lt"/>
          <a:ea typeface="+mn-ea"/>
          <a:cs typeface="+mn-cs"/>
        </a:defRPr>
      </a:lvl3pPr>
      <a:lvl4pPr marL="7938" indent="0" algn="l" defTabSz="914400" rtl="0" eaLnBrk="1" latinLnBrk="0" hangingPunct="1">
        <a:lnSpc>
          <a:spcPct val="110000"/>
        </a:lnSpc>
        <a:spcBef>
          <a:spcPts val="500"/>
        </a:spcBef>
        <a:spcAft>
          <a:spcPts val="500"/>
        </a:spcAft>
        <a:buFont typeface="Arial" panose="020B0604020202020204" pitchFamily="34" charset="0"/>
        <a:buNone/>
        <a:tabLst/>
        <a:defRPr sz="1800" b="1" i="0" kern="1200">
          <a:solidFill>
            <a:schemeClr val="tx1"/>
          </a:solidFill>
          <a:latin typeface="Arial" panose="020B0604020202020204" pitchFamily="34" charset="0"/>
          <a:ea typeface="+mn-ea"/>
          <a:cs typeface="Arial" panose="020B0604020202020204" pitchFamily="34" charset="0"/>
        </a:defRPr>
      </a:lvl4pPr>
      <a:lvl5pPr marL="7938" indent="0" algn="l" defTabSz="914400" rtl="0" eaLnBrk="1" latinLnBrk="0" hangingPunct="1">
        <a:lnSpc>
          <a:spcPct val="110000"/>
        </a:lnSpc>
        <a:spcBef>
          <a:spcPts val="500"/>
        </a:spcBef>
        <a:buFont typeface="Arial" panose="020B0604020202020204" pitchFamily="34" charset="0"/>
        <a:buNone/>
        <a:tabLst/>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userDrawn="1">
          <p15:clr>
            <a:srgbClr val="F26B43"/>
          </p15:clr>
        </p15:guide>
        <p15:guide id="2" pos="529" userDrawn="1">
          <p15:clr>
            <a:srgbClr val="F26B43"/>
          </p15:clr>
        </p15:guide>
        <p15:guide id="3" pos="7151" userDrawn="1">
          <p15:clr>
            <a:srgbClr val="F26B43"/>
          </p15:clr>
        </p15:guide>
        <p15:guide id="4" orient="horz" pos="372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F230BB4-2890-90BE-851E-75479749D555}"/>
              </a:ext>
            </a:extLst>
          </p:cNvPr>
          <p:cNvSpPr>
            <a:spLocks noGrp="1"/>
          </p:cNvSpPr>
          <p:nvPr>
            <p:ph type="title"/>
          </p:nvPr>
        </p:nvSpPr>
        <p:spPr>
          <a:xfrm>
            <a:off x="838200" y="365125"/>
            <a:ext cx="10515600" cy="3063875"/>
          </a:xfrm>
          <a:prstGeom prst="rect">
            <a:avLst/>
          </a:prstGeom>
        </p:spPr>
        <p:txBody>
          <a:bodyPr vert="horz" lIns="91440" tIns="45720" rIns="91440" bIns="45720" rtlCol="0" anchor="b">
            <a:noAutofit/>
          </a:bodyPr>
          <a:lstStyle/>
          <a:p>
            <a:r>
              <a:rPr lang="nb-NO" dirty="0"/>
              <a:t>Klikk for å redigere tittelstil</a:t>
            </a:r>
          </a:p>
        </p:txBody>
      </p:sp>
      <p:sp>
        <p:nvSpPr>
          <p:cNvPr id="3" name="Plassholder for tekst 2">
            <a:extLst>
              <a:ext uri="{FF2B5EF4-FFF2-40B4-BE49-F238E27FC236}">
                <a16:creationId xmlns:a16="http://schemas.microsoft.com/office/drawing/2014/main" id="{15715824-B798-9C6A-E2AC-F227F2E68C1E}"/>
              </a:ext>
            </a:extLst>
          </p:cNvPr>
          <p:cNvSpPr>
            <a:spLocks noGrp="1"/>
          </p:cNvSpPr>
          <p:nvPr>
            <p:ph type="body" idx="1"/>
          </p:nvPr>
        </p:nvSpPr>
        <p:spPr>
          <a:xfrm>
            <a:off x="839788" y="3824508"/>
            <a:ext cx="10514012" cy="1980980"/>
          </a:xfrm>
          <a:prstGeom prst="rect">
            <a:avLst/>
          </a:prstGeom>
        </p:spPr>
        <p:txBody>
          <a:bodyPr vert="horz" lIns="91440" tIns="45720" rIns="91440" bIns="4572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bunntekst 4">
            <a:extLst>
              <a:ext uri="{FF2B5EF4-FFF2-40B4-BE49-F238E27FC236}">
                <a16:creationId xmlns:a16="http://schemas.microsoft.com/office/drawing/2014/main" id="{D841E52F-B446-1981-38A5-5F0ED0354D57}"/>
              </a:ext>
            </a:extLst>
          </p:cNvPr>
          <p:cNvSpPr>
            <a:spLocks noGrp="1"/>
          </p:cNvSpPr>
          <p:nvPr>
            <p:ph type="ftr" sz="quarter" idx="3"/>
          </p:nvPr>
        </p:nvSpPr>
        <p:spPr>
          <a:xfrm>
            <a:off x="839788" y="6200775"/>
            <a:ext cx="4114800" cy="356067"/>
          </a:xfrm>
          <a:prstGeom prst="rect">
            <a:avLst/>
          </a:prstGeom>
        </p:spPr>
        <p:txBody>
          <a:bodyPr vert="horz" lIns="91440" tIns="0" rIns="0" bIns="0" rtlCol="0" anchor="b"/>
          <a:lstStyle>
            <a:lvl1pPr algn="l">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8A33F41D-F5AE-F08E-4F8A-895374635182}"/>
              </a:ext>
            </a:extLst>
          </p:cNvPr>
          <p:cNvSpPr>
            <a:spLocks noGrp="1"/>
          </p:cNvSpPr>
          <p:nvPr>
            <p:ph type="sldNum" sz="quarter" idx="4"/>
          </p:nvPr>
        </p:nvSpPr>
        <p:spPr>
          <a:xfrm>
            <a:off x="11636191" y="6322363"/>
            <a:ext cx="304800" cy="273515"/>
          </a:xfrm>
          <a:prstGeom prst="rect">
            <a:avLst/>
          </a:prstGeom>
          <a:solidFill>
            <a:schemeClr val="tx2"/>
          </a:solidFill>
        </p:spPr>
        <p:txBody>
          <a:bodyPr vert="horz" lIns="0" tIns="0" rIns="0" bIns="0" rtlCol="0" anchor="ctr"/>
          <a:lstStyle>
            <a:lvl1pPr algn="r">
              <a:defRPr sz="1200">
                <a:solidFill>
                  <a:schemeClr val="accent4"/>
                </a:solidFill>
              </a:defRPr>
            </a:lvl1pPr>
          </a:lstStyle>
          <a:p>
            <a:pPr algn="ctr"/>
            <a:fld id="{55971175-16FF-D246-8503-4734F8508538}" type="slidenum">
              <a:rPr lang="nb-NO" smtClean="0"/>
              <a:pPr algn="ctr"/>
              <a:t>‹#›</a:t>
            </a:fld>
            <a:endParaRPr lang="nb-NO" dirty="0"/>
          </a:p>
        </p:txBody>
      </p:sp>
      <p:pic>
        <p:nvPicPr>
          <p:cNvPr id="7" name="Grafikk 6">
            <a:extLst>
              <a:ext uri="{FF2B5EF4-FFF2-40B4-BE49-F238E27FC236}">
                <a16:creationId xmlns:a16="http://schemas.microsoft.com/office/drawing/2014/main" id="{1152BD8B-71D9-D353-A678-F821A9AC14C1}"/>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14429" y="6272975"/>
            <a:ext cx="505632" cy="379225"/>
          </a:xfrm>
          <a:prstGeom prst="rect">
            <a:avLst/>
          </a:prstGeom>
        </p:spPr>
      </p:pic>
    </p:spTree>
    <p:extLst>
      <p:ext uri="{BB962C8B-B14F-4D97-AF65-F5344CB8AC3E}">
        <p14:creationId xmlns:p14="http://schemas.microsoft.com/office/powerpoint/2010/main" val="1421987197"/>
      </p:ext>
    </p:extLst>
  </p:cSld>
  <p:clrMap bg1="lt1" tx1="dk1" bg2="lt2" tx2="dk2" accent1="accent1" accent2="accent2" accent3="accent3" accent4="accent4" accent5="accent5" accent6="accent6" hlink="hlink" folHlink="folHlink"/>
  <p:sldLayoutIdLst>
    <p:sldLayoutId id="2147483731" r:id="rId1"/>
    <p:sldLayoutId id="2147483741" r:id="rId2"/>
    <p:sldLayoutId id="2147483743" r:id="rId3"/>
    <p:sldLayoutId id="2147483742" r:id="rId4"/>
    <p:sldLayoutId id="2147483705" r:id="rId5"/>
    <p:sldLayoutId id="2147483706" r:id="rId6"/>
    <p:sldLayoutId id="2147483736" r:id="rId7"/>
    <p:sldLayoutId id="2147483737" r:id="rId8"/>
    <p:sldLayoutId id="2147483738" r:id="rId9"/>
    <p:sldLayoutId id="2147483739" r:id="rId10"/>
    <p:sldLayoutId id="2147483728" r:id="rId11"/>
    <p:sldLayoutId id="2147483726" r:id="rId12"/>
    <p:sldLayoutId id="2147483749" r:id="rId13"/>
    <p:sldLayoutId id="2147483727" r:id="rId14"/>
    <p:sldLayoutId id="2147483746" r:id="rId15"/>
    <p:sldLayoutId id="2147483745" r:id="rId16"/>
  </p:sldLayoutIdLst>
  <p:hf sldNum="0" hdr="0" ftr="0" dt="0"/>
  <p:txStyles>
    <p:titleStyle>
      <a:lvl1pPr algn="l" defTabSz="914400" rtl="0" eaLnBrk="1" latinLnBrk="0" hangingPunct="1">
        <a:lnSpc>
          <a:spcPct val="90000"/>
        </a:lnSpc>
        <a:spcBef>
          <a:spcPct val="0"/>
        </a:spcBef>
        <a:buNone/>
        <a:defRPr sz="4500" b="1" kern="120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1800" kern="1200">
          <a:solidFill>
            <a:schemeClr val="tx1"/>
          </a:solidFill>
          <a:latin typeface="+mn-lt"/>
          <a:ea typeface="+mn-ea"/>
          <a:cs typeface="+mn-cs"/>
        </a:defRPr>
      </a:lvl1pPr>
      <a:lvl2pPr marL="274638" indent="-274638" algn="l" defTabSz="914400" rtl="0" eaLnBrk="1" latinLnBrk="0" hangingPunct="1">
        <a:lnSpc>
          <a:spcPct val="110000"/>
        </a:lnSpc>
        <a:spcBef>
          <a:spcPts val="500"/>
        </a:spcBef>
        <a:spcAft>
          <a:spcPts val="500"/>
        </a:spcAft>
        <a:buFont typeface="Arial" panose="020B0604020202020204" pitchFamily="34" charset="0"/>
        <a:buChar char="•"/>
        <a:tabLst/>
        <a:defRPr sz="1500" kern="1200">
          <a:solidFill>
            <a:schemeClr val="tx1"/>
          </a:solidFill>
          <a:latin typeface="+mn-lt"/>
          <a:ea typeface="+mn-ea"/>
          <a:cs typeface="+mn-cs"/>
        </a:defRPr>
      </a:lvl2pPr>
      <a:lvl3pPr marL="357188" indent="-349250" algn="l" defTabSz="914400" rtl="0" eaLnBrk="1" latinLnBrk="0" hangingPunct="1">
        <a:lnSpc>
          <a:spcPct val="110000"/>
        </a:lnSpc>
        <a:spcBef>
          <a:spcPts val="500"/>
        </a:spcBef>
        <a:spcAft>
          <a:spcPts val="500"/>
        </a:spcAft>
        <a:buFontTx/>
        <a:buBlip>
          <a:blip r:embed="rId20">
            <a:extLst>
              <a:ext uri="{96DAC541-7B7A-43D3-8B79-37D633B846F1}">
                <asvg:svgBlip xmlns:asvg="http://schemas.microsoft.com/office/drawing/2016/SVG/main" r:embed="rId21"/>
              </a:ext>
            </a:extLst>
          </a:blip>
        </a:buBlip>
        <a:tabLst/>
        <a:defRPr sz="1800" kern="1200">
          <a:solidFill>
            <a:schemeClr val="tx1"/>
          </a:solidFill>
          <a:latin typeface="+mn-lt"/>
          <a:ea typeface="+mn-ea"/>
          <a:cs typeface="+mn-cs"/>
        </a:defRPr>
      </a:lvl3pPr>
      <a:lvl4pPr marL="7938" indent="0" algn="l" defTabSz="914400" rtl="0" eaLnBrk="1" latinLnBrk="0" hangingPunct="1">
        <a:lnSpc>
          <a:spcPct val="110000"/>
        </a:lnSpc>
        <a:spcBef>
          <a:spcPts val="500"/>
        </a:spcBef>
        <a:spcAft>
          <a:spcPts val="500"/>
        </a:spcAft>
        <a:buFont typeface="Arial" panose="020B0604020202020204" pitchFamily="34" charset="0"/>
        <a:buNone/>
        <a:tabLst/>
        <a:defRPr sz="1800" b="1" i="0" kern="1200">
          <a:solidFill>
            <a:schemeClr val="tx1"/>
          </a:solidFill>
          <a:latin typeface="Arial" panose="020B0604020202020204" pitchFamily="34" charset="0"/>
          <a:ea typeface="+mn-ea"/>
          <a:cs typeface="Arial" panose="020B0604020202020204" pitchFamily="34" charset="0"/>
        </a:defRPr>
      </a:lvl4pPr>
      <a:lvl5pPr marL="7938" indent="0" algn="l" defTabSz="914400" rtl="0" eaLnBrk="1" latinLnBrk="0" hangingPunct="1">
        <a:lnSpc>
          <a:spcPct val="110000"/>
        </a:lnSpc>
        <a:spcBef>
          <a:spcPts val="500"/>
        </a:spcBef>
        <a:buFont typeface="Arial" panose="020B0604020202020204" pitchFamily="34" charset="0"/>
        <a:buNone/>
        <a:tabLst/>
        <a:defRPr sz="2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06">
          <p15:clr>
            <a:srgbClr val="F26B43"/>
          </p15:clr>
        </p15:guide>
        <p15:guide id="2" pos="529">
          <p15:clr>
            <a:srgbClr val="F26B43"/>
          </p15:clr>
        </p15:guide>
        <p15:guide id="3" pos="7151">
          <p15:clr>
            <a:srgbClr val="F26B43"/>
          </p15:clr>
        </p15:guide>
        <p15:guide id="4" orient="horz" pos="3657"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7736059"/>
      </p:ext>
    </p:extLst>
  </p:cSld>
  <p:clrMap bg1="lt1" tx1="dk1" bg2="lt2" tx2="dk2" accent1="accent1" accent2="accent2" accent3="accent3" accent4="accent4" accent5="accent5" accent6="accent6" hlink="hlink" folHlink="folHlink"/>
  <p:sldLayoutIdLst>
    <p:sldLayoutId id="2147483733" r:id="rId1"/>
    <p:sldLayoutId id="2147483740"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ssholder for bilde 7">
            <a:extLst>
              <a:ext uri="{FF2B5EF4-FFF2-40B4-BE49-F238E27FC236}">
                <a16:creationId xmlns:a16="http://schemas.microsoft.com/office/drawing/2014/main" id="{A873AA23-2F3F-A3FA-4A38-BAE622DFBAF7}"/>
              </a:ext>
            </a:extLst>
          </p:cNvPr>
          <p:cNvSpPr>
            <a:spLocks noGrp="1"/>
          </p:cNvSpPr>
          <p:nvPr>
            <p:ph type="pic" sz="quarter" idx="10"/>
          </p:nvPr>
        </p:nvSpPr>
        <p:spPr/>
        <p:txBody>
          <a:bodyPr/>
          <a:lstStyle/>
          <a:p>
            <a:endParaRPr lang="nb-NO"/>
          </a:p>
        </p:txBody>
      </p:sp>
    </p:spTree>
    <p:extLst>
      <p:ext uri="{BB962C8B-B14F-4D97-AF65-F5344CB8AC3E}">
        <p14:creationId xmlns:p14="http://schemas.microsoft.com/office/powerpoint/2010/main" val="404015169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0C2C432C-24AA-E5C7-25B4-75C882882C78}"/>
              </a:ext>
            </a:extLst>
          </p:cNvPr>
          <p:cNvSpPr>
            <a:spLocks noGrp="1"/>
          </p:cNvSpPr>
          <p:nvPr>
            <p:ph type="title"/>
          </p:nvPr>
        </p:nvSpPr>
        <p:spPr>
          <a:xfrm>
            <a:off x="838201" y="424206"/>
            <a:ext cx="4311316" cy="1404594"/>
          </a:xfrm>
        </p:spPr>
        <p:txBody>
          <a:bodyPr/>
          <a:lstStyle/>
          <a:p>
            <a:r>
              <a:rPr lang="nb-NO" dirty="0"/>
              <a:t>Kakediagram</a:t>
            </a:r>
          </a:p>
        </p:txBody>
      </p:sp>
      <p:sp>
        <p:nvSpPr>
          <p:cNvPr id="12" name="Plassholder for tekst 11">
            <a:extLst>
              <a:ext uri="{FF2B5EF4-FFF2-40B4-BE49-F238E27FC236}">
                <a16:creationId xmlns:a16="http://schemas.microsoft.com/office/drawing/2014/main" id="{923B5EB8-EB4D-2067-3CF9-C8679ED11CEC}"/>
              </a:ext>
            </a:extLst>
          </p:cNvPr>
          <p:cNvSpPr>
            <a:spLocks noGrp="1"/>
          </p:cNvSpPr>
          <p:nvPr>
            <p:ph type="body" sz="quarter" idx="13"/>
          </p:nvPr>
        </p:nvSpPr>
        <p:spPr>
          <a:xfrm>
            <a:off x="838201" y="2258449"/>
            <a:ext cx="4311315" cy="3762207"/>
          </a:xfrm>
        </p:spPr>
        <p:txBody>
          <a:bodyPr/>
          <a:lstStyle/>
          <a:p>
            <a:r>
              <a:rPr lang="nb-NO" dirty="0"/>
              <a:t>På dette lysbildet er det klargjort </a:t>
            </a:r>
            <a:br>
              <a:rPr lang="nb-NO" dirty="0"/>
            </a:br>
            <a:r>
              <a:rPr lang="nb-NO" dirty="0"/>
              <a:t>farger til et kakediagram. Du kan oppdatere verdiene ved å </a:t>
            </a:r>
            <a:r>
              <a:rPr lang="nb-NO" dirty="0" err="1"/>
              <a:t>høyreklikke</a:t>
            </a:r>
            <a:r>
              <a:rPr lang="nb-NO" dirty="0"/>
              <a:t> </a:t>
            </a:r>
            <a:br>
              <a:rPr lang="nb-NO" dirty="0"/>
            </a:br>
            <a:r>
              <a:rPr lang="nb-NO" dirty="0"/>
              <a:t>på diagrammet, og velge «Rediger </a:t>
            </a:r>
            <a:br>
              <a:rPr lang="nb-NO" dirty="0"/>
            </a:br>
            <a:r>
              <a:rPr lang="nb-NO" dirty="0"/>
              <a:t>data i Excel».</a:t>
            </a:r>
          </a:p>
          <a:p>
            <a:br>
              <a:rPr lang="nb-NO" sz="1200" b="1" dirty="0"/>
            </a:br>
            <a:r>
              <a:rPr lang="nb-NO" sz="1200" b="1" dirty="0"/>
              <a:t>Endre farger på kakediagrammet</a:t>
            </a:r>
            <a:br>
              <a:rPr lang="nb-NO" sz="1200" dirty="0"/>
            </a:br>
            <a:r>
              <a:rPr lang="nb-NO" sz="1200" dirty="0"/>
              <a:t>Hvis du opplever at fargene på de ulike delene ikke er synlige mot bakgrunnen, eller har stor nok kontrast til hverandre, så kan du endre farger manuelt. Dette gjør du slik: Marker tabellen, velg </a:t>
            </a:r>
            <a:r>
              <a:rPr lang="nb-NO" sz="1200" dirty="0">
                <a:solidFill>
                  <a:schemeClr val="accent2"/>
                </a:solidFill>
              </a:rPr>
              <a:t>Figurformat</a:t>
            </a:r>
            <a:r>
              <a:rPr lang="nb-NO" sz="1200" dirty="0"/>
              <a:t> i menyen og åpne </a:t>
            </a:r>
            <a:r>
              <a:rPr lang="nb-NO" sz="1200" dirty="0">
                <a:solidFill>
                  <a:schemeClr val="accent2"/>
                </a:solidFill>
              </a:rPr>
              <a:t>Formatrute</a:t>
            </a:r>
            <a:r>
              <a:rPr lang="nb-NO" sz="1200" dirty="0"/>
              <a:t>. Videre kan du markere en og en del av kaken og endre fargen på den i </a:t>
            </a:r>
            <a:r>
              <a:rPr lang="nb-NO" sz="1200" dirty="0">
                <a:solidFill>
                  <a:schemeClr val="accent2"/>
                </a:solidFill>
              </a:rPr>
              <a:t>Formatruten</a:t>
            </a:r>
            <a:r>
              <a:rPr lang="nb-NO" sz="1200" dirty="0"/>
              <a:t> under </a:t>
            </a:r>
            <a:r>
              <a:rPr lang="nb-NO" sz="1200" dirty="0">
                <a:solidFill>
                  <a:schemeClr val="accent2"/>
                </a:solidFill>
              </a:rPr>
              <a:t>«malingsspannet»</a:t>
            </a:r>
            <a:r>
              <a:rPr lang="nb-NO" sz="1200" dirty="0"/>
              <a:t>: Velg </a:t>
            </a:r>
            <a:r>
              <a:rPr lang="nb-NO" sz="1200" dirty="0">
                <a:solidFill>
                  <a:schemeClr val="accent2"/>
                </a:solidFill>
              </a:rPr>
              <a:t>Heldekkende fyll </a:t>
            </a:r>
            <a:r>
              <a:rPr lang="nb-NO" sz="1200" dirty="0"/>
              <a:t>og endre til ønsket farge.</a:t>
            </a:r>
          </a:p>
        </p:txBody>
      </p:sp>
      <p:graphicFrame>
        <p:nvGraphicFramePr>
          <p:cNvPr id="9" name="Plassholder for diagram 8">
            <a:extLst>
              <a:ext uri="{FF2B5EF4-FFF2-40B4-BE49-F238E27FC236}">
                <a16:creationId xmlns:a16="http://schemas.microsoft.com/office/drawing/2014/main" id="{B24DBDBA-9C30-9F18-C2C5-17B8C19028B9}"/>
              </a:ext>
            </a:extLst>
          </p:cNvPr>
          <p:cNvGraphicFramePr>
            <a:graphicFrameLocks noGrp="1"/>
          </p:cNvGraphicFramePr>
          <p:nvPr>
            <p:ph type="chart" sz="quarter" idx="14"/>
            <p:extLst>
              <p:ext uri="{D42A27DB-BD31-4B8C-83A1-F6EECF244321}">
                <p14:modId xmlns:p14="http://schemas.microsoft.com/office/powerpoint/2010/main" val="4011446427"/>
              </p:ext>
            </p:extLst>
          </p:nvPr>
        </p:nvGraphicFramePr>
        <p:xfrm>
          <a:off x="6232525" y="825500"/>
          <a:ext cx="540385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354872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tel 14">
            <a:extLst>
              <a:ext uri="{FF2B5EF4-FFF2-40B4-BE49-F238E27FC236}">
                <a16:creationId xmlns:a16="http://schemas.microsoft.com/office/drawing/2014/main" id="{3AA5870F-E08A-732C-402E-3B0E0D891B46}"/>
              </a:ext>
            </a:extLst>
          </p:cNvPr>
          <p:cNvSpPr>
            <a:spLocks noGrp="1"/>
          </p:cNvSpPr>
          <p:nvPr>
            <p:ph type="title"/>
          </p:nvPr>
        </p:nvSpPr>
        <p:spPr/>
        <p:txBody>
          <a:bodyPr/>
          <a:lstStyle/>
          <a:p>
            <a:r>
              <a:rPr lang="nb-NO" dirty="0" err="1"/>
              <a:t>SmartArt</a:t>
            </a:r>
            <a:endParaRPr lang="nb-NO" dirty="0"/>
          </a:p>
        </p:txBody>
      </p:sp>
      <p:sp>
        <p:nvSpPr>
          <p:cNvPr id="16" name="Plassholder for tekst 15">
            <a:extLst>
              <a:ext uri="{FF2B5EF4-FFF2-40B4-BE49-F238E27FC236}">
                <a16:creationId xmlns:a16="http://schemas.microsoft.com/office/drawing/2014/main" id="{A74DFEFE-DCC7-978F-2421-DC0DDF15BC3B}"/>
              </a:ext>
            </a:extLst>
          </p:cNvPr>
          <p:cNvSpPr>
            <a:spLocks noGrp="1"/>
          </p:cNvSpPr>
          <p:nvPr>
            <p:ph type="body" sz="quarter" idx="13"/>
          </p:nvPr>
        </p:nvSpPr>
        <p:spPr>
          <a:xfrm>
            <a:off x="838201" y="2258449"/>
            <a:ext cx="4311315" cy="3814105"/>
          </a:xfrm>
        </p:spPr>
        <p:txBody>
          <a:bodyPr/>
          <a:lstStyle/>
          <a:p>
            <a:r>
              <a:rPr lang="nb-NO" dirty="0"/>
              <a:t>På dette lysbildet er det lagt opp et eksempel på </a:t>
            </a:r>
            <a:r>
              <a:rPr lang="nb-NO" dirty="0" err="1"/>
              <a:t>SmartArt</a:t>
            </a:r>
            <a:r>
              <a:rPr lang="nb-NO" dirty="0"/>
              <a:t>. Du kan endre oppsettet ved å </a:t>
            </a:r>
            <a:r>
              <a:rPr lang="nb-NO" dirty="0" err="1"/>
              <a:t>høyreklikke</a:t>
            </a:r>
            <a:r>
              <a:rPr lang="nb-NO" dirty="0"/>
              <a:t> på figuren og velge «Endre oppsett». </a:t>
            </a:r>
          </a:p>
          <a:p>
            <a:br>
              <a:rPr lang="nb-NO" sz="1500" i="1" dirty="0"/>
            </a:br>
            <a:r>
              <a:rPr lang="nb-NO" sz="1200" b="1" dirty="0"/>
              <a:t>Endre farger på </a:t>
            </a:r>
            <a:r>
              <a:rPr lang="nb-NO" sz="1200" b="1" dirty="0" err="1"/>
              <a:t>SmartArt</a:t>
            </a:r>
            <a:br>
              <a:rPr lang="nb-NO" sz="1200" dirty="0"/>
            </a:br>
            <a:r>
              <a:rPr lang="nb-NO" sz="1200" dirty="0"/>
              <a:t>Du kan endre farge her på samme måte som er beskrevet under grafer og søylediagram. Siden </a:t>
            </a:r>
            <a:r>
              <a:rPr lang="nb-NO" sz="1200" dirty="0" err="1"/>
              <a:t>SmartArt</a:t>
            </a:r>
            <a:r>
              <a:rPr lang="nb-NO" sz="1200" dirty="0"/>
              <a:t> ofte har én farge, så kan du også enkelt endre utrykket ved å markere figuren, velge</a:t>
            </a:r>
            <a:r>
              <a:rPr lang="nb-NO" sz="1200" dirty="0">
                <a:solidFill>
                  <a:schemeClr val="tx2"/>
                </a:solidFill>
              </a:rPr>
              <a:t> </a:t>
            </a:r>
            <a:r>
              <a:rPr lang="nb-NO" sz="1200" dirty="0" err="1">
                <a:solidFill>
                  <a:schemeClr val="accent2"/>
                </a:solidFill>
              </a:rPr>
              <a:t>SmartArt</a:t>
            </a:r>
            <a:r>
              <a:rPr lang="nb-NO" sz="1200" dirty="0">
                <a:solidFill>
                  <a:schemeClr val="accent2"/>
                </a:solidFill>
              </a:rPr>
              <a:t>-utforming</a:t>
            </a:r>
            <a:r>
              <a:rPr lang="nb-NO" sz="1200" dirty="0">
                <a:solidFill>
                  <a:schemeClr val="tx2"/>
                </a:solidFill>
              </a:rPr>
              <a:t> </a:t>
            </a:r>
            <a:r>
              <a:rPr lang="nb-NO" sz="1200" dirty="0"/>
              <a:t>i menyen, og velge ønsket farge under </a:t>
            </a:r>
            <a:r>
              <a:rPr lang="nb-NO" sz="1200" dirty="0">
                <a:solidFill>
                  <a:schemeClr val="accent2"/>
                </a:solidFill>
              </a:rPr>
              <a:t>Endre farger</a:t>
            </a:r>
            <a:r>
              <a:rPr lang="nb-NO" sz="1200" dirty="0"/>
              <a:t>.</a:t>
            </a:r>
          </a:p>
          <a:p>
            <a:r>
              <a:rPr lang="nb-NO" sz="1200" b="1" i="1" dirty="0"/>
              <a:t>NB: </a:t>
            </a:r>
            <a:r>
              <a:rPr lang="nb-NO" sz="1200" i="1" dirty="0"/>
              <a:t>Vær obs på at teksten har god kontrast til bakgrunnen, og at tekststørrelsen helst ikke går under 14 pkt.</a:t>
            </a:r>
          </a:p>
        </p:txBody>
      </p:sp>
      <p:graphicFrame>
        <p:nvGraphicFramePr>
          <p:cNvPr id="2" name="Plassholder for SmartArt 1">
            <a:extLst>
              <a:ext uri="{FF2B5EF4-FFF2-40B4-BE49-F238E27FC236}">
                <a16:creationId xmlns:a16="http://schemas.microsoft.com/office/drawing/2014/main" id="{7E0E91D1-C4F0-AD08-2607-256FFCF15F2B}"/>
              </a:ext>
            </a:extLst>
          </p:cNvPr>
          <p:cNvGraphicFramePr>
            <a:graphicFrameLocks noGrp="1"/>
          </p:cNvGraphicFramePr>
          <p:nvPr>
            <p:ph type="dgm" sz="quarter" idx="15"/>
            <p:extLst>
              <p:ext uri="{D42A27DB-BD31-4B8C-83A1-F6EECF244321}">
                <p14:modId xmlns:p14="http://schemas.microsoft.com/office/powerpoint/2010/main" val="3424020485"/>
              </p:ext>
            </p:extLst>
          </p:nvPr>
        </p:nvGraphicFramePr>
        <p:xfrm>
          <a:off x="6232525" y="825500"/>
          <a:ext cx="540385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53377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862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D0B26BB-0EE3-BC0D-6058-249666FE2A04}"/>
              </a:ext>
            </a:extLst>
          </p:cNvPr>
          <p:cNvSpPr>
            <a:spLocks noGrp="1"/>
          </p:cNvSpPr>
          <p:nvPr>
            <p:ph type="title"/>
          </p:nvPr>
        </p:nvSpPr>
        <p:spPr/>
        <p:txBody>
          <a:bodyPr/>
          <a:lstStyle/>
          <a:p>
            <a:r>
              <a:rPr lang="nb-NO" dirty="0"/>
              <a:t>Tittel på presentasjon</a:t>
            </a:r>
          </a:p>
        </p:txBody>
      </p:sp>
      <p:sp>
        <p:nvSpPr>
          <p:cNvPr id="3" name="Plassholder for tekst 2">
            <a:extLst>
              <a:ext uri="{FF2B5EF4-FFF2-40B4-BE49-F238E27FC236}">
                <a16:creationId xmlns:a16="http://schemas.microsoft.com/office/drawing/2014/main" id="{1898348F-52CF-3BC9-7D4C-A1A8232828D7}"/>
              </a:ext>
            </a:extLst>
          </p:cNvPr>
          <p:cNvSpPr>
            <a:spLocks noGrp="1"/>
          </p:cNvSpPr>
          <p:nvPr>
            <p:ph type="body" sz="quarter" idx="13"/>
          </p:nvPr>
        </p:nvSpPr>
        <p:spPr/>
        <p:txBody>
          <a:bodyPr/>
          <a:lstStyle/>
          <a:p>
            <a:r>
              <a:rPr lang="nb-NO" dirty="0"/>
              <a:t>Ingress</a:t>
            </a:r>
          </a:p>
        </p:txBody>
      </p:sp>
      <p:sp>
        <p:nvSpPr>
          <p:cNvPr id="4" name="Plassholder for tekst 3">
            <a:extLst>
              <a:ext uri="{FF2B5EF4-FFF2-40B4-BE49-F238E27FC236}">
                <a16:creationId xmlns:a16="http://schemas.microsoft.com/office/drawing/2014/main" id="{99591CE4-00CF-F141-2036-C5038C307261}"/>
              </a:ext>
            </a:extLst>
          </p:cNvPr>
          <p:cNvSpPr>
            <a:spLocks noGrp="1"/>
          </p:cNvSpPr>
          <p:nvPr>
            <p:ph type="body" sz="quarter" idx="18"/>
          </p:nvPr>
        </p:nvSpPr>
        <p:spPr/>
        <p:txBody>
          <a:bodyPr/>
          <a:lstStyle/>
          <a:p>
            <a:r>
              <a:rPr lang="nb-NO" dirty="0"/>
              <a:t>Tittel</a:t>
            </a:r>
          </a:p>
        </p:txBody>
      </p:sp>
      <p:sp>
        <p:nvSpPr>
          <p:cNvPr id="5" name="Plassholder for tekst 4">
            <a:extLst>
              <a:ext uri="{FF2B5EF4-FFF2-40B4-BE49-F238E27FC236}">
                <a16:creationId xmlns:a16="http://schemas.microsoft.com/office/drawing/2014/main" id="{7BE03142-D9BD-008E-9407-E16EFB5B850D}"/>
              </a:ext>
            </a:extLst>
          </p:cNvPr>
          <p:cNvSpPr>
            <a:spLocks noGrp="1"/>
          </p:cNvSpPr>
          <p:nvPr>
            <p:ph type="body" sz="quarter" idx="19"/>
          </p:nvPr>
        </p:nvSpPr>
        <p:spPr/>
        <p:txBody>
          <a:bodyPr/>
          <a:lstStyle/>
          <a:p>
            <a:r>
              <a:rPr lang="nb-NO" dirty="0"/>
              <a:t>Fornavn Etternavn</a:t>
            </a:r>
          </a:p>
        </p:txBody>
      </p:sp>
      <p:sp>
        <p:nvSpPr>
          <p:cNvPr id="6" name="Plassholder for tekst 5">
            <a:extLst>
              <a:ext uri="{FF2B5EF4-FFF2-40B4-BE49-F238E27FC236}">
                <a16:creationId xmlns:a16="http://schemas.microsoft.com/office/drawing/2014/main" id="{9FA08212-F24A-A363-0A6C-ADEF8A0D6ABA}"/>
              </a:ext>
            </a:extLst>
          </p:cNvPr>
          <p:cNvSpPr>
            <a:spLocks noGrp="1"/>
          </p:cNvSpPr>
          <p:nvPr>
            <p:ph type="body" sz="quarter" idx="20"/>
          </p:nvPr>
        </p:nvSpPr>
        <p:spPr/>
        <p:txBody>
          <a:bodyPr/>
          <a:lstStyle/>
          <a:p>
            <a:r>
              <a:rPr lang="nb-NO" dirty="0"/>
              <a:t>17. november 2023</a:t>
            </a:r>
          </a:p>
        </p:txBody>
      </p:sp>
    </p:spTree>
    <p:extLst>
      <p:ext uri="{BB962C8B-B14F-4D97-AF65-F5344CB8AC3E}">
        <p14:creationId xmlns:p14="http://schemas.microsoft.com/office/powerpoint/2010/main" val="28024037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a:extLst>
              <a:ext uri="{FF2B5EF4-FFF2-40B4-BE49-F238E27FC236}">
                <a16:creationId xmlns:a16="http://schemas.microsoft.com/office/drawing/2014/main" id="{FA1B5D4C-9B53-13BF-BA38-C9B6ED026144}"/>
              </a:ext>
            </a:extLst>
          </p:cNvPr>
          <p:cNvSpPr>
            <a:spLocks noGrp="1"/>
          </p:cNvSpPr>
          <p:nvPr>
            <p:ph type="body" sz="quarter" idx="17"/>
          </p:nvPr>
        </p:nvSpPr>
        <p:spPr/>
        <p:txBody>
          <a:bodyPr/>
          <a:lstStyle/>
          <a:p>
            <a:r>
              <a:rPr lang="nb-NO" dirty="0"/>
              <a:t>Agenda</a:t>
            </a:r>
          </a:p>
        </p:txBody>
      </p:sp>
      <p:sp>
        <p:nvSpPr>
          <p:cNvPr id="2" name="Plassholder for tekst 1">
            <a:extLst>
              <a:ext uri="{FF2B5EF4-FFF2-40B4-BE49-F238E27FC236}">
                <a16:creationId xmlns:a16="http://schemas.microsoft.com/office/drawing/2014/main" id="{7AEC3EE3-510C-AB9B-B930-163D987B2810}"/>
              </a:ext>
            </a:extLst>
          </p:cNvPr>
          <p:cNvSpPr>
            <a:spLocks noGrp="1"/>
          </p:cNvSpPr>
          <p:nvPr>
            <p:ph type="body" sz="quarter" idx="13"/>
          </p:nvPr>
        </p:nvSpPr>
        <p:spPr>
          <a:xfrm>
            <a:off x="838201" y="1779277"/>
            <a:ext cx="10524564" cy="3826276"/>
          </a:xfrm>
        </p:spPr>
        <p:txBody>
          <a:bodyPr/>
          <a:lstStyle/>
          <a:p>
            <a:r>
              <a:rPr lang="nb-NO" dirty="0"/>
              <a:t>Første punkt på agendaen</a:t>
            </a:r>
          </a:p>
          <a:p>
            <a:r>
              <a:rPr lang="nb-NO" dirty="0"/>
              <a:t>Andre punkt på agendaen</a:t>
            </a:r>
          </a:p>
        </p:txBody>
      </p:sp>
    </p:spTree>
    <p:extLst>
      <p:ext uri="{BB962C8B-B14F-4D97-AF65-F5344CB8AC3E}">
        <p14:creationId xmlns:p14="http://schemas.microsoft.com/office/powerpoint/2010/main" val="36709966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person, klær, Menneskeansikt, mann&#10;&#10;Automatisk generert beskrivelse">
            <a:extLst>
              <a:ext uri="{FF2B5EF4-FFF2-40B4-BE49-F238E27FC236}">
                <a16:creationId xmlns:a16="http://schemas.microsoft.com/office/drawing/2014/main" id="{6328BE0D-D077-9467-1C49-C0D6BC54ED6B}"/>
              </a:ext>
            </a:extLst>
          </p:cNvPr>
          <p:cNvPicPr>
            <a:picLocks noGrp="1" noChangeAspect="1"/>
          </p:cNvPicPr>
          <p:nvPr>
            <p:ph type="pic" sz="quarter" idx="14"/>
          </p:nvPr>
        </p:nvPicPr>
        <p:blipFill>
          <a:blip r:embed="rId2" cstate="screen">
            <a:extLst>
              <a:ext uri="{28A0092B-C50C-407E-A947-70E740481C1C}">
                <a14:useLocalDpi xmlns:a14="http://schemas.microsoft.com/office/drawing/2010/main"/>
              </a:ext>
            </a:extLst>
          </a:blip>
          <a:srcRect/>
          <a:stretch>
            <a:fillRect/>
          </a:stretch>
        </p:blipFill>
        <p:spPr/>
      </p:pic>
      <p:sp>
        <p:nvSpPr>
          <p:cNvPr id="3" name="Plassholder for tekst 2">
            <a:extLst>
              <a:ext uri="{FF2B5EF4-FFF2-40B4-BE49-F238E27FC236}">
                <a16:creationId xmlns:a16="http://schemas.microsoft.com/office/drawing/2014/main" id="{2EEA97B6-ED4E-A3C9-92B1-3C76F166E5E1}"/>
              </a:ext>
            </a:extLst>
          </p:cNvPr>
          <p:cNvSpPr>
            <a:spLocks noGrp="1"/>
          </p:cNvSpPr>
          <p:nvPr>
            <p:ph type="body" sz="quarter" idx="16"/>
          </p:nvPr>
        </p:nvSpPr>
        <p:spPr>
          <a:xfrm>
            <a:off x="0" y="0"/>
            <a:ext cx="12192000" cy="6858000"/>
          </a:xfrm>
        </p:spPr>
        <p:txBody>
          <a:bodyPr/>
          <a:lstStyle/>
          <a:p>
            <a:endParaRPr lang="nb-NO" dirty="0"/>
          </a:p>
        </p:txBody>
      </p:sp>
      <p:sp>
        <p:nvSpPr>
          <p:cNvPr id="4" name="Tittel 3">
            <a:extLst>
              <a:ext uri="{FF2B5EF4-FFF2-40B4-BE49-F238E27FC236}">
                <a16:creationId xmlns:a16="http://schemas.microsoft.com/office/drawing/2014/main" id="{B2784CBE-1304-91C2-2BA7-DAA1970221DC}"/>
              </a:ext>
            </a:extLst>
          </p:cNvPr>
          <p:cNvSpPr>
            <a:spLocks noGrp="1"/>
          </p:cNvSpPr>
          <p:nvPr>
            <p:ph type="title"/>
          </p:nvPr>
        </p:nvSpPr>
        <p:spPr/>
        <p:txBody>
          <a:bodyPr/>
          <a:lstStyle/>
          <a:p>
            <a:r>
              <a:rPr lang="nb-NO" dirty="0"/>
              <a:t>Skilleside med bilde</a:t>
            </a:r>
          </a:p>
        </p:txBody>
      </p:sp>
    </p:spTree>
    <p:extLst>
      <p:ext uri="{BB962C8B-B14F-4D97-AF65-F5344CB8AC3E}">
        <p14:creationId xmlns:p14="http://schemas.microsoft.com/office/powerpoint/2010/main" val="313179374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utendørs, sky, himmel, vindu&#10;&#10;Automatisk generert beskrivelse">
            <a:extLst>
              <a:ext uri="{FF2B5EF4-FFF2-40B4-BE49-F238E27FC236}">
                <a16:creationId xmlns:a16="http://schemas.microsoft.com/office/drawing/2014/main" id="{B87FFD72-BC27-9E4A-6A7B-F938197BB856}"/>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13368129" cy="6858000"/>
          </a:xfrm>
        </p:spPr>
      </p:pic>
      <p:sp>
        <p:nvSpPr>
          <p:cNvPr id="3" name="Plassholder for tekst 2">
            <a:extLst>
              <a:ext uri="{FF2B5EF4-FFF2-40B4-BE49-F238E27FC236}">
                <a16:creationId xmlns:a16="http://schemas.microsoft.com/office/drawing/2014/main" id="{D98118E7-E3B7-2EAE-871E-79D878EE75E3}"/>
              </a:ext>
            </a:extLst>
          </p:cNvPr>
          <p:cNvSpPr>
            <a:spLocks noGrp="1"/>
          </p:cNvSpPr>
          <p:nvPr>
            <p:ph type="body" sz="quarter" idx="16"/>
          </p:nvPr>
        </p:nvSpPr>
        <p:spPr>
          <a:xfrm>
            <a:off x="0" y="0"/>
            <a:ext cx="12192000" cy="6858000"/>
          </a:xfrm>
        </p:spPr>
        <p:txBody>
          <a:bodyPr/>
          <a:lstStyle/>
          <a:p>
            <a:endParaRPr lang="nb-NO" dirty="0"/>
          </a:p>
        </p:txBody>
      </p:sp>
      <p:sp>
        <p:nvSpPr>
          <p:cNvPr id="4" name="Tittel 3">
            <a:extLst>
              <a:ext uri="{FF2B5EF4-FFF2-40B4-BE49-F238E27FC236}">
                <a16:creationId xmlns:a16="http://schemas.microsoft.com/office/drawing/2014/main" id="{CF332DFC-98B6-2721-A7F7-B05ED6573DFD}"/>
              </a:ext>
            </a:extLst>
          </p:cNvPr>
          <p:cNvSpPr>
            <a:spLocks noGrp="1"/>
          </p:cNvSpPr>
          <p:nvPr>
            <p:ph type="title"/>
          </p:nvPr>
        </p:nvSpPr>
        <p:spPr/>
        <p:txBody>
          <a:bodyPr/>
          <a:lstStyle/>
          <a:p>
            <a:r>
              <a:rPr lang="nb-NO" dirty="0"/>
              <a:t>Skilleside med bilde</a:t>
            </a:r>
          </a:p>
        </p:txBody>
      </p:sp>
    </p:spTree>
    <p:extLst>
      <p:ext uri="{BB962C8B-B14F-4D97-AF65-F5344CB8AC3E}">
        <p14:creationId xmlns:p14="http://schemas.microsoft.com/office/powerpoint/2010/main" val="374305712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bilde 5" descr="Et bilde som inneholder vinter, utendørs, himmel, snø&#10;&#10;Automatisk generert beskrivelse">
            <a:extLst>
              <a:ext uri="{FF2B5EF4-FFF2-40B4-BE49-F238E27FC236}">
                <a16:creationId xmlns:a16="http://schemas.microsoft.com/office/drawing/2014/main" id="{275C2FDA-1F4A-E77A-D565-4F31C3449A4D}"/>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a:ext>
            </a:extLst>
          </a:blip>
          <a:srcRect/>
          <a:stretch/>
        </p:blipFill>
        <p:spPr>
          <a:xfrm>
            <a:off x="0" y="0"/>
            <a:ext cx="13368129" cy="6858000"/>
          </a:xfrm>
        </p:spPr>
      </p:pic>
      <p:sp>
        <p:nvSpPr>
          <p:cNvPr id="3" name="Plassholder for tekst 2">
            <a:extLst>
              <a:ext uri="{FF2B5EF4-FFF2-40B4-BE49-F238E27FC236}">
                <a16:creationId xmlns:a16="http://schemas.microsoft.com/office/drawing/2014/main" id="{10D25AA3-C8CE-8FAD-F1C9-CA789A8CCD2B}"/>
              </a:ext>
            </a:extLst>
          </p:cNvPr>
          <p:cNvSpPr>
            <a:spLocks noGrp="1"/>
          </p:cNvSpPr>
          <p:nvPr>
            <p:ph type="body" sz="quarter" idx="16"/>
          </p:nvPr>
        </p:nvSpPr>
        <p:spPr>
          <a:xfrm>
            <a:off x="0" y="0"/>
            <a:ext cx="12192000" cy="6858000"/>
          </a:xfrm>
        </p:spPr>
        <p:txBody>
          <a:bodyPr/>
          <a:lstStyle/>
          <a:p>
            <a:endParaRPr lang="nb-NO" dirty="0"/>
          </a:p>
        </p:txBody>
      </p:sp>
      <p:sp>
        <p:nvSpPr>
          <p:cNvPr id="4" name="Tittel 3">
            <a:extLst>
              <a:ext uri="{FF2B5EF4-FFF2-40B4-BE49-F238E27FC236}">
                <a16:creationId xmlns:a16="http://schemas.microsoft.com/office/drawing/2014/main" id="{CF80E0D6-3B2D-0A43-BFCA-F15E89AD1FF5}"/>
              </a:ext>
            </a:extLst>
          </p:cNvPr>
          <p:cNvSpPr>
            <a:spLocks noGrp="1"/>
          </p:cNvSpPr>
          <p:nvPr>
            <p:ph type="title"/>
          </p:nvPr>
        </p:nvSpPr>
        <p:spPr/>
        <p:txBody>
          <a:bodyPr/>
          <a:lstStyle/>
          <a:p>
            <a:r>
              <a:rPr lang="nb-NO" dirty="0"/>
              <a:t>Skilleside med bilde</a:t>
            </a:r>
          </a:p>
        </p:txBody>
      </p:sp>
    </p:spTree>
    <p:extLst>
      <p:ext uri="{BB962C8B-B14F-4D97-AF65-F5344CB8AC3E}">
        <p14:creationId xmlns:p14="http://schemas.microsoft.com/office/powerpoint/2010/main" val="292511015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ilde 3">
            <a:extLst>
              <a:ext uri="{FF2B5EF4-FFF2-40B4-BE49-F238E27FC236}">
                <a16:creationId xmlns:a16="http://schemas.microsoft.com/office/drawing/2014/main" id="{07953F34-CF19-2EDD-16A2-848BFD8714BF}"/>
              </a:ext>
            </a:extLst>
          </p:cNvPr>
          <p:cNvSpPr>
            <a:spLocks noGrp="1"/>
          </p:cNvSpPr>
          <p:nvPr>
            <p:ph type="pic" sz="quarter" idx="17"/>
          </p:nvPr>
        </p:nvSpPr>
        <p:spPr/>
        <p:txBody>
          <a:bodyPr/>
          <a:lstStyle/>
          <a:p>
            <a:endParaRPr lang="nb-NO"/>
          </a:p>
        </p:txBody>
      </p:sp>
      <p:sp>
        <p:nvSpPr>
          <p:cNvPr id="3" name="Tittel 2">
            <a:extLst>
              <a:ext uri="{FF2B5EF4-FFF2-40B4-BE49-F238E27FC236}">
                <a16:creationId xmlns:a16="http://schemas.microsoft.com/office/drawing/2014/main" id="{5F69538C-E6B0-1E14-4583-C6A11171D7FC}"/>
              </a:ext>
            </a:extLst>
          </p:cNvPr>
          <p:cNvSpPr>
            <a:spLocks noGrp="1"/>
          </p:cNvSpPr>
          <p:nvPr>
            <p:ph type="title"/>
          </p:nvPr>
        </p:nvSpPr>
        <p:spPr/>
        <p:txBody>
          <a:bodyPr/>
          <a:lstStyle/>
          <a:p>
            <a:r>
              <a:rPr lang="nb-NO" dirty="0"/>
              <a:t>Skilleside</a:t>
            </a:r>
          </a:p>
        </p:txBody>
      </p:sp>
    </p:spTree>
    <p:extLst>
      <p:ext uri="{BB962C8B-B14F-4D97-AF65-F5344CB8AC3E}">
        <p14:creationId xmlns:p14="http://schemas.microsoft.com/office/powerpoint/2010/main" val="3425713305"/>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ilde 1">
            <a:extLst>
              <a:ext uri="{FF2B5EF4-FFF2-40B4-BE49-F238E27FC236}">
                <a16:creationId xmlns:a16="http://schemas.microsoft.com/office/drawing/2014/main" id="{BFABD7B1-EF36-A2C0-5FCD-6ED21B456890}"/>
              </a:ext>
            </a:extLst>
          </p:cNvPr>
          <p:cNvSpPr>
            <a:spLocks noGrp="1"/>
          </p:cNvSpPr>
          <p:nvPr>
            <p:ph type="pic" sz="quarter" idx="17"/>
          </p:nvPr>
        </p:nvSpPr>
        <p:spPr/>
        <p:txBody>
          <a:bodyPr/>
          <a:lstStyle/>
          <a:p>
            <a:endParaRPr lang="nb-NO"/>
          </a:p>
        </p:txBody>
      </p:sp>
      <p:sp>
        <p:nvSpPr>
          <p:cNvPr id="3" name="Tittel 2">
            <a:extLst>
              <a:ext uri="{FF2B5EF4-FFF2-40B4-BE49-F238E27FC236}">
                <a16:creationId xmlns:a16="http://schemas.microsoft.com/office/drawing/2014/main" id="{5F69538C-E6B0-1E14-4583-C6A11171D7FC}"/>
              </a:ext>
            </a:extLst>
          </p:cNvPr>
          <p:cNvSpPr>
            <a:spLocks noGrp="1"/>
          </p:cNvSpPr>
          <p:nvPr>
            <p:ph type="title"/>
          </p:nvPr>
        </p:nvSpPr>
        <p:spPr/>
        <p:txBody>
          <a:bodyPr/>
          <a:lstStyle/>
          <a:p>
            <a:r>
              <a:rPr lang="nb-NO" dirty="0"/>
              <a:t>Skilleside</a:t>
            </a:r>
          </a:p>
        </p:txBody>
      </p:sp>
    </p:spTree>
    <p:extLst>
      <p:ext uri="{BB962C8B-B14F-4D97-AF65-F5344CB8AC3E}">
        <p14:creationId xmlns:p14="http://schemas.microsoft.com/office/powerpoint/2010/main" val="130335363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tel 10">
            <a:extLst>
              <a:ext uri="{FF2B5EF4-FFF2-40B4-BE49-F238E27FC236}">
                <a16:creationId xmlns:a16="http://schemas.microsoft.com/office/drawing/2014/main" id="{0C2C432C-24AA-E5C7-25B4-75C882882C78}"/>
              </a:ext>
            </a:extLst>
          </p:cNvPr>
          <p:cNvSpPr>
            <a:spLocks noGrp="1"/>
          </p:cNvSpPr>
          <p:nvPr>
            <p:ph type="title"/>
          </p:nvPr>
        </p:nvSpPr>
        <p:spPr>
          <a:xfrm>
            <a:off x="838201" y="424206"/>
            <a:ext cx="4311316" cy="1404594"/>
          </a:xfrm>
        </p:spPr>
        <p:txBody>
          <a:bodyPr/>
          <a:lstStyle/>
          <a:p>
            <a:r>
              <a:rPr lang="nb-NO" dirty="0"/>
              <a:t>Grafer</a:t>
            </a:r>
          </a:p>
        </p:txBody>
      </p:sp>
      <p:sp>
        <p:nvSpPr>
          <p:cNvPr id="12" name="Plassholder for tekst 11">
            <a:extLst>
              <a:ext uri="{FF2B5EF4-FFF2-40B4-BE49-F238E27FC236}">
                <a16:creationId xmlns:a16="http://schemas.microsoft.com/office/drawing/2014/main" id="{923B5EB8-EB4D-2067-3CF9-C8679ED11CEC}"/>
              </a:ext>
            </a:extLst>
          </p:cNvPr>
          <p:cNvSpPr>
            <a:spLocks noGrp="1"/>
          </p:cNvSpPr>
          <p:nvPr>
            <p:ph type="body" sz="quarter" idx="13"/>
          </p:nvPr>
        </p:nvSpPr>
        <p:spPr>
          <a:xfrm>
            <a:off x="838201" y="2258449"/>
            <a:ext cx="4311315" cy="3895771"/>
          </a:xfrm>
        </p:spPr>
        <p:txBody>
          <a:bodyPr/>
          <a:lstStyle/>
          <a:p>
            <a:r>
              <a:rPr lang="nb-NO" dirty="0"/>
              <a:t>På dette lysbildet er det klargjort </a:t>
            </a:r>
            <a:br>
              <a:rPr lang="nb-NO" dirty="0"/>
            </a:br>
            <a:r>
              <a:rPr lang="nb-NO" dirty="0"/>
              <a:t>farger til et </a:t>
            </a:r>
            <a:r>
              <a:rPr lang="nb-NO" dirty="0" err="1"/>
              <a:t>søyledigram</a:t>
            </a:r>
            <a:r>
              <a:rPr lang="nb-NO" dirty="0"/>
              <a:t>. Du kan oppdatere verdiene ved å </a:t>
            </a:r>
            <a:r>
              <a:rPr lang="nb-NO" dirty="0" err="1"/>
              <a:t>høyreklikke</a:t>
            </a:r>
            <a:r>
              <a:rPr lang="nb-NO" dirty="0"/>
              <a:t> </a:t>
            </a:r>
            <a:br>
              <a:rPr lang="nb-NO" dirty="0"/>
            </a:br>
            <a:r>
              <a:rPr lang="nb-NO" dirty="0"/>
              <a:t>på diagrammet, og velge «Rediger </a:t>
            </a:r>
            <a:br>
              <a:rPr lang="nb-NO" dirty="0"/>
            </a:br>
            <a:r>
              <a:rPr lang="nb-NO" dirty="0"/>
              <a:t>data i Excel».</a:t>
            </a:r>
          </a:p>
          <a:p>
            <a:br>
              <a:rPr lang="nb-NO" sz="1200" b="1" dirty="0"/>
            </a:br>
            <a:r>
              <a:rPr lang="nb-NO" sz="1200" b="1" dirty="0"/>
              <a:t>Endre farger på søylene</a:t>
            </a:r>
            <a:br>
              <a:rPr lang="nb-NO" sz="1200" dirty="0"/>
            </a:br>
            <a:r>
              <a:rPr lang="nb-NO" sz="1200" dirty="0"/>
              <a:t>Hvis du opplever at fargene på de ulike søylene ikke er synlige mot bakgrunnen, eller har stor nok kontrast til hverandre, så kan du endre farger manuelt. Dette gjør du slik: Marker tabellen, velg </a:t>
            </a:r>
            <a:r>
              <a:rPr lang="nb-NO" sz="1200" dirty="0">
                <a:solidFill>
                  <a:schemeClr val="accent2"/>
                </a:solidFill>
              </a:rPr>
              <a:t>Figurformat</a:t>
            </a:r>
            <a:r>
              <a:rPr lang="nb-NO" sz="1200" dirty="0"/>
              <a:t> i menyen og åpne </a:t>
            </a:r>
            <a:r>
              <a:rPr lang="nb-NO" sz="1200" dirty="0">
                <a:solidFill>
                  <a:schemeClr val="accent2"/>
                </a:solidFill>
              </a:rPr>
              <a:t>Formatrute</a:t>
            </a:r>
            <a:r>
              <a:rPr lang="nb-NO" sz="1200" dirty="0"/>
              <a:t>. Videre kan du markere en og en søyleserie og endre fargen på den i </a:t>
            </a:r>
            <a:r>
              <a:rPr lang="nb-NO" sz="1200" dirty="0">
                <a:solidFill>
                  <a:schemeClr val="accent2"/>
                </a:solidFill>
              </a:rPr>
              <a:t>Formatruten</a:t>
            </a:r>
            <a:r>
              <a:rPr lang="nb-NO" sz="1200" dirty="0"/>
              <a:t> under </a:t>
            </a:r>
            <a:r>
              <a:rPr lang="nb-NO" sz="1200" dirty="0">
                <a:solidFill>
                  <a:schemeClr val="accent2"/>
                </a:solidFill>
              </a:rPr>
              <a:t>«malingsspannet»</a:t>
            </a:r>
            <a:r>
              <a:rPr lang="nb-NO" sz="1200" dirty="0"/>
              <a:t>: Velg </a:t>
            </a:r>
            <a:r>
              <a:rPr lang="nb-NO" sz="1200" dirty="0">
                <a:solidFill>
                  <a:schemeClr val="accent2"/>
                </a:solidFill>
              </a:rPr>
              <a:t>Heldekkende fyll </a:t>
            </a:r>
            <a:r>
              <a:rPr lang="nb-NO" sz="1200" dirty="0"/>
              <a:t>og endre til ønsket farge.</a:t>
            </a:r>
          </a:p>
        </p:txBody>
      </p:sp>
      <p:graphicFrame>
        <p:nvGraphicFramePr>
          <p:cNvPr id="9" name="Plassholder for diagram 8">
            <a:extLst>
              <a:ext uri="{FF2B5EF4-FFF2-40B4-BE49-F238E27FC236}">
                <a16:creationId xmlns:a16="http://schemas.microsoft.com/office/drawing/2014/main" id="{B24DBDBA-9C30-9F18-C2C5-17B8C19028B9}"/>
              </a:ext>
            </a:extLst>
          </p:cNvPr>
          <p:cNvGraphicFramePr>
            <a:graphicFrameLocks noGrp="1"/>
          </p:cNvGraphicFramePr>
          <p:nvPr>
            <p:ph type="chart" sz="quarter" idx="14"/>
            <p:extLst>
              <p:ext uri="{D42A27DB-BD31-4B8C-83A1-F6EECF244321}">
                <p14:modId xmlns:p14="http://schemas.microsoft.com/office/powerpoint/2010/main" val="82432595"/>
              </p:ext>
            </p:extLst>
          </p:nvPr>
        </p:nvGraphicFramePr>
        <p:xfrm>
          <a:off x="6232525" y="825500"/>
          <a:ext cx="5403850" cy="5105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68992397"/>
      </p:ext>
    </p:extLst>
  </p:cSld>
  <p:clrMapOvr>
    <a:masterClrMapping/>
  </p:clrMapOvr>
  <p:transition>
    <p:fade/>
  </p:transition>
</p:sld>
</file>

<file path=ppt/theme/theme1.xml><?xml version="1.0" encoding="utf-8"?>
<a:theme xmlns:a="http://schemas.openxmlformats.org/drawingml/2006/main" name="Innhold">
  <a:themeElements>
    <a:clrScheme name="NMBU - oppdaterte primærfarger">
      <a:dk1>
        <a:srgbClr val="000000"/>
      </a:dk1>
      <a:lt1>
        <a:srgbClr val="FFFFFF"/>
      </a:lt1>
      <a:dk2>
        <a:srgbClr val="025C4F"/>
      </a:dk2>
      <a:lt2>
        <a:srgbClr val="DBF8F3"/>
      </a:lt2>
      <a:accent1>
        <a:srgbClr val="53143A"/>
      </a:accent1>
      <a:accent2>
        <a:srgbClr val="008571"/>
      </a:accent2>
      <a:accent3>
        <a:srgbClr val="E7E3D1"/>
      </a:accent3>
      <a:accent4>
        <a:srgbClr val="F6F6EE"/>
      </a:accent4>
      <a:accent5>
        <a:srgbClr val="E1F782"/>
      </a:accent5>
      <a:accent6>
        <a:srgbClr val="0D3B34"/>
      </a:accent6>
      <a:hlink>
        <a:srgbClr val="56629F"/>
      </a:hlink>
      <a:folHlink>
        <a:srgbClr val="5314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9" id="{BDB662BC-372C-A243-9045-5D2891F7AC13}" vid="{735D50B8-F700-E046-B355-996ED1565CA6}"/>
    </a:ext>
  </a:extLst>
</a:theme>
</file>

<file path=ppt/theme/theme2.xml><?xml version="1.0" encoding="utf-8"?>
<a:theme xmlns:a="http://schemas.openxmlformats.org/drawingml/2006/main" name="Forsider">
  <a:themeElements>
    <a:clrScheme name="NMBU - oppdaterte primærfarger">
      <a:dk1>
        <a:srgbClr val="000000"/>
      </a:dk1>
      <a:lt1>
        <a:srgbClr val="FFFFFF"/>
      </a:lt1>
      <a:dk2>
        <a:srgbClr val="025C4F"/>
      </a:dk2>
      <a:lt2>
        <a:srgbClr val="DBF8F3"/>
      </a:lt2>
      <a:accent1>
        <a:srgbClr val="53143A"/>
      </a:accent1>
      <a:accent2>
        <a:srgbClr val="008571"/>
      </a:accent2>
      <a:accent3>
        <a:srgbClr val="E7E3D1"/>
      </a:accent3>
      <a:accent4>
        <a:srgbClr val="F6F6EE"/>
      </a:accent4>
      <a:accent5>
        <a:srgbClr val="E1F782"/>
      </a:accent5>
      <a:accent6>
        <a:srgbClr val="5BBEAF"/>
      </a:accent6>
      <a:hlink>
        <a:srgbClr val="56629F"/>
      </a:hlink>
      <a:folHlink>
        <a:srgbClr val="5314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9" id="{BDB662BC-372C-A243-9045-5D2891F7AC13}" vid="{3DE453D9-F2B0-764C-960F-3FF6DF2E2736}"/>
    </a:ext>
  </a:extLst>
</a:theme>
</file>

<file path=ppt/theme/theme3.xml><?xml version="1.0" encoding="utf-8"?>
<a:theme xmlns:a="http://schemas.openxmlformats.org/drawingml/2006/main" name="Profilelementer og guides">
  <a:themeElements>
    <a:clrScheme name="NMBU - oppdaterte primærfarger">
      <a:dk1>
        <a:srgbClr val="000000"/>
      </a:dk1>
      <a:lt1>
        <a:srgbClr val="FFFFFF"/>
      </a:lt1>
      <a:dk2>
        <a:srgbClr val="025C4F"/>
      </a:dk2>
      <a:lt2>
        <a:srgbClr val="DBF8F3"/>
      </a:lt2>
      <a:accent1>
        <a:srgbClr val="53143A"/>
      </a:accent1>
      <a:accent2>
        <a:srgbClr val="008571"/>
      </a:accent2>
      <a:accent3>
        <a:srgbClr val="E7E3D1"/>
      </a:accent3>
      <a:accent4>
        <a:srgbClr val="F6F6EE"/>
      </a:accent4>
      <a:accent5>
        <a:srgbClr val="E1F782"/>
      </a:accent5>
      <a:accent6>
        <a:srgbClr val="0D3B34"/>
      </a:accent6>
      <a:hlink>
        <a:srgbClr val="56629F"/>
      </a:hlink>
      <a:folHlink>
        <a:srgbClr val="53143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39" id="{BDB662BC-372C-A243-9045-5D2891F7AC13}" vid="{17005BFB-A729-AA4D-B2E2-653A1CBD5EF2}"/>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NMBU_Powerpoint-mal</Template>
  <TotalTime>0</TotalTime>
  <Words>382</Words>
  <Application>Microsoft Office PowerPoint</Application>
  <PresentationFormat>Widescreen</PresentationFormat>
  <Paragraphs>31</Paragraphs>
  <Slides>12</Slides>
  <Notes>0</Notes>
  <HiddenSlides>1</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Arial Black</vt:lpstr>
      <vt:lpstr>Calibri</vt:lpstr>
      <vt:lpstr>Innhold</vt:lpstr>
      <vt:lpstr>Forsider</vt:lpstr>
      <vt:lpstr>Profilelementer og guides</vt:lpstr>
      <vt:lpstr>PowerPoint Presentation</vt:lpstr>
      <vt:lpstr>Tittel på presentasjon</vt:lpstr>
      <vt:lpstr>PowerPoint Presentation</vt:lpstr>
      <vt:lpstr>Skilleside med bilde</vt:lpstr>
      <vt:lpstr>Skilleside med bilde</vt:lpstr>
      <vt:lpstr>Skilleside med bilde</vt:lpstr>
      <vt:lpstr>Skilleside</vt:lpstr>
      <vt:lpstr>Skilleside</vt:lpstr>
      <vt:lpstr>Grafer</vt:lpstr>
      <vt:lpstr>Kakediagram</vt:lpstr>
      <vt:lpstr>SmartArt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Nina Adelaide Adolfsen</dc:creator>
  <cp:lastModifiedBy>Nina Adelaide Adolfsen</cp:lastModifiedBy>
  <cp:revision>1</cp:revision>
  <dcterms:created xsi:type="dcterms:W3CDTF">2024-02-29T13:49:49Z</dcterms:created>
  <dcterms:modified xsi:type="dcterms:W3CDTF">2024-02-29T13:50:24Z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484126-3486-41a9-802e-7f1e2277276c_Enabled">
    <vt:lpwstr>true</vt:lpwstr>
  </property>
  <property fmtid="{D5CDD505-2E9C-101B-9397-08002B2CF9AE}" pid="3" name="MSIP_Label_d0484126-3486-41a9-802e-7f1e2277276c_SetDate">
    <vt:lpwstr>2024-02-29T13:50:24Z</vt:lpwstr>
  </property>
  <property fmtid="{D5CDD505-2E9C-101B-9397-08002B2CF9AE}" pid="4" name="MSIP_Label_d0484126-3486-41a9-802e-7f1e2277276c_Method">
    <vt:lpwstr>Standard</vt:lpwstr>
  </property>
  <property fmtid="{D5CDD505-2E9C-101B-9397-08002B2CF9AE}" pid="5" name="MSIP_Label_d0484126-3486-41a9-802e-7f1e2277276c_Name">
    <vt:lpwstr>d0484126-3486-41a9-802e-7f1e2277276c</vt:lpwstr>
  </property>
  <property fmtid="{D5CDD505-2E9C-101B-9397-08002B2CF9AE}" pid="6" name="MSIP_Label_d0484126-3486-41a9-802e-7f1e2277276c_SiteId">
    <vt:lpwstr>eec01f8e-737f-43e3-9ed5-f8a59913bd82</vt:lpwstr>
  </property>
  <property fmtid="{D5CDD505-2E9C-101B-9397-08002B2CF9AE}" pid="7" name="MSIP_Label_d0484126-3486-41a9-802e-7f1e2277276c_ActionId">
    <vt:lpwstr>87839474-c6c7-40fa-901b-85ce3830dd80</vt:lpwstr>
  </property>
  <property fmtid="{D5CDD505-2E9C-101B-9397-08002B2CF9AE}" pid="8" name="MSIP_Label_d0484126-3486-41a9-802e-7f1e2277276c_ContentBits">
    <vt:lpwstr>0</vt:lpwstr>
  </property>
</Properties>
</file>